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1" r:id="rId1"/>
  </p:sldMasterIdLst>
  <p:notesMasterIdLst>
    <p:notesMasterId r:id="rId25"/>
  </p:notesMasterIdLst>
  <p:handoutMasterIdLst>
    <p:handoutMasterId r:id="rId26"/>
  </p:handoutMasterIdLst>
  <p:sldIdLst>
    <p:sldId id="256" r:id="rId2"/>
    <p:sldId id="379" r:id="rId3"/>
    <p:sldId id="410" r:id="rId4"/>
    <p:sldId id="359" r:id="rId5"/>
    <p:sldId id="354" r:id="rId6"/>
    <p:sldId id="459" r:id="rId7"/>
    <p:sldId id="355" r:id="rId8"/>
    <p:sldId id="457" r:id="rId9"/>
    <p:sldId id="450" r:id="rId10"/>
    <p:sldId id="428" r:id="rId11"/>
    <p:sldId id="458" r:id="rId12"/>
    <p:sldId id="433" r:id="rId13"/>
    <p:sldId id="434" r:id="rId14"/>
    <p:sldId id="412" r:id="rId15"/>
    <p:sldId id="451" r:id="rId16"/>
    <p:sldId id="452" r:id="rId17"/>
    <p:sldId id="453" r:id="rId18"/>
    <p:sldId id="413" r:id="rId19"/>
    <p:sldId id="454" r:id="rId20"/>
    <p:sldId id="455" r:id="rId21"/>
    <p:sldId id="456" r:id="rId22"/>
    <p:sldId id="444" r:id="rId23"/>
    <p:sldId id="461" r:id="rId24"/>
  </p:sldIdLst>
  <p:sldSz cx="12192000" cy="6858000"/>
  <p:notesSz cx="6735763" cy="98663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1}" name="Unknown" initials="" userId="Unknown"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357A"/>
    <a:srgbClr val="CFE5F7"/>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6195" autoAdjust="0"/>
  </p:normalViewPr>
  <p:slideViewPr>
    <p:cSldViewPr snapToGrid="0">
      <p:cViewPr varScale="1">
        <p:scale>
          <a:sx n="112" d="100"/>
          <a:sy n="112" d="100"/>
        </p:scale>
        <p:origin x="438" y="108"/>
      </p:cViewPr>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74" d="100"/>
          <a:sy n="74" d="100"/>
        </p:scale>
        <p:origin x="3804"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201"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E48D77A-6D1D-003C-E025-0BDBE19A5876}"/>
              </a:ext>
            </a:extLst>
          </p:cNvPr>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NL"/>
          </a:p>
        </p:txBody>
      </p:sp>
      <p:sp>
        <p:nvSpPr>
          <p:cNvPr id="3" name="Date Placeholder 2">
            <a:extLst>
              <a:ext uri="{FF2B5EF4-FFF2-40B4-BE49-F238E27FC236}">
                <a16:creationId xmlns:a16="http://schemas.microsoft.com/office/drawing/2014/main" id="{C779C080-9722-8094-A4E4-9251D0CAAA20}"/>
              </a:ext>
            </a:extLst>
          </p:cNvPr>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96A880B6-5324-4B13-A32D-F6F7A5DD8C50}" type="datetimeFigureOut">
              <a:rPr lang="en-NL" smtClean="0"/>
              <a:t>09/19/2025</a:t>
            </a:fld>
            <a:endParaRPr lang="en-NL"/>
          </a:p>
        </p:txBody>
      </p:sp>
      <p:sp>
        <p:nvSpPr>
          <p:cNvPr id="4" name="Footer Placeholder 3">
            <a:extLst>
              <a:ext uri="{FF2B5EF4-FFF2-40B4-BE49-F238E27FC236}">
                <a16:creationId xmlns:a16="http://schemas.microsoft.com/office/drawing/2014/main" id="{06A575E4-E2B5-14EA-7567-B6F916480A4D}"/>
              </a:ext>
            </a:extLst>
          </p:cNvPr>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lang="en-NL"/>
          </a:p>
        </p:txBody>
      </p:sp>
      <p:sp>
        <p:nvSpPr>
          <p:cNvPr id="5" name="Slide Number Placeholder 4">
            <a:extLst>
              <a:ext uri="{FF2B5EF4-FFF2-40B4-BE49-F238E27FC236}">
                <a16:creationId xmlns:a16="http://schemas.microsoft.com/office/drawing/2014/main" id="{92C4F4AC-45D9-B909-C82C-45FFDC6BC020}"/>
              </a:ext>
            </a:extLst>
          </p:cNvPr>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33DB2BBC-BD5E-4E3D-8E29-417416320450}" type="slidenum">
              <a:rPr lang="en-NL" smtClean="0"/>
              <a:t>‹#›</a:t>
            </a:fld>
            <a:endParaRPr lang="en-NL"/>
          </a:p>
        </p:txBody>
      </p:sp>
    </p:spTree>
    <p:extLst>
      <p:ext uri="{BB962C8B-B14F-4D97-AF65-F5344CB8AC3E}">
        <p14:creationId xmlns:p14="http://schemas.microsoft.com/office/powerpoint/2010/main" val="38804872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A85BDABA-4C6D-4502-8288-533C559A50B5}" type="datetimeFigureOut">
              <a:rPr lang="en-GB" smtClean="0"/>
              <a:t>19/09/2025</a:t>
            </a:fld>
            <a:endParaRPr lang="en-GB"/>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9ABC3562-DFB5-4717-A32E-6B60A89AF6A9}" type="slidenum">
              <a:rPr lang="en-GB" smtClean="0"/>
              <a:t>‹#›</a:t>
            </a:fld>
            <a:endParaRPr lang="en-GB"/>
          </a:p>
        </p:txBody>
      </p:sp>
    </p:spTree>
    <p:extLst>
      <p:ext uri="{BB962C8B-B14F-4D97-AF65-F5344CB8AC3E}">
        <p14:creationId xmlns:p14="http://schemas.microsoft.com/office/powerpoint/2010/main" val="2336223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9ABC3562-DFB5-4717-A32E-6B60A89AF6A9}" type="slidenum">
              <a:rPr lang="en-GB" smtClean="0"/>
              <a:t>1</a:t>
            </a:fld>
            <a:endParaRPr lang="en-GB"/>
          </a:p>
        </p:txBody>
      </p:sp>
    </p:spTree>
    <p:extLst>
      <p:ext uri="{BB962C8B-B14F-4D97-AF65-F5344CB8AC3E}">
        <p14:creationId xmlns:p14="http://schemas.microsoft.com/office/powerpoint/2010/main" val="3595917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AD348F-B74F-1CC1-E309-096B50C8A5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0E4E08-92BF-B9C6-3695-F83DB1034A22}"/>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5DC4847B-4B5D-DC20-8FFB-89F09897CEBC}"/>
              </a:ext>
            </a:extLst>
          </p:cNvPr>
          <p:cNvSpPr>
            <a:spLocks noGrp="1"/>
          </p:cNvSpPr>
          <p:nvPr>
            <p:ph type="sldNum" sz="quarter" idx="5"/>
          </p:nvPr>
        </p:nvSpPr>
        <p:spPr/>
        <p:txBody>
          <a:bodyPr/>
          <a:lstStyle/>
          <a:p>
            <a:fld id="{9ABC3562-DFB5-4717-A32E-6B60A89AF6A9}" type="slidenum">
              <a:rPr lang="en-GB" smtClean="0"/>
              <a:t>10</a:t>
            </a:fld>
            <a:endParaRPr lang="en-GB"/>
          </a:p>
        </p:txBody>
      </p:sp>
    </p:spTree>
    <p:extLst>
      <p:ext uri="{BB962C8B-B14F-4D97-AF65-F5344CB8AC3E}">
        <p14:creationId xmlns:p14="http://schemas.microsoft.com/office/powerpoint/2010/main" val="21550322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F96EF0-7CCD-C625-C268-444B1C309C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4E2CD3-0780-1C46-4AB1-AC11E0D523CD}"/>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8532F9A2-6F87-9875-EA57-CA76ACBB0513}"/>
              </a:ext>
            </a:extLst>
          </p:cNvPr>
          <p:cNvSpPr>
            <a:spLocks noGrp="1"/>
          </p:cNvSpPr>
          <p:nvPr>
            <p:ph type="sldNum" sz="quarter" idx="5"/>
          </p:nvPr>
        </p:nvSpPr>
        <p:spPr/>
        <p:txBody>
          <a:bodyPr/>
          <a:lstStyle/>
          <a:p>
            <a:fld id="{9ABC3562-DFB5-4717-A32E-6B60A89AF6A9}" type="slidenum">
              <a:rPr lang="en-GB" smtClean="0"/>
              <a:t>11</a:t>
            </a:fld>
            <a:endParaRPr lang="en-GB"/>
          </a:p>
        </p:txBody>
      </p:sp>
    </p:spTree>
    <p:extLst>
      <p:ext uri="{BB962C8B-B14F-4D97-AF65-F5344CB8AC3E}">
        <p14:creationId xmlns:p14="http://schemas.microsoft.com/office/powerpoint/2010/main" val="27445946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595CF1-59BC-EC6F-D99F-97B3707D23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A19A7A-B048-0751-7A4A-10AEF9F262C4}"/>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B86B6B87-EA9C-56E3-0952-2CD56334E3D6}"/>
              </a:ext>
            </a:extLst>
          </p:cNvPr>
          <p:cNvSpPr>
            <a:spLocks noGrp="1"/>
          </p:cNvSpPr>
          <p:nvPr>
            <p:ph type="sldNum" sz="quarter" idx="5"/>
          </p:nvPr>
        </p:nvSpPr>
        <p:spPr/>
        <p:txBody>
          <a:bodyPr/>
          <a:lstStyle/>
          <a:p>
            <a:fld id="{9ABC3562-DFB5-4717-A32E-6B60A89AF6A9}" type="slidenum">
              <a:rPr lang="en-GB" smtClean="0"/>
              <a:t>12</a:t>
            </a:fld>
            <a:endParaRPr lang="en-GB"/>
          </a:p>
        </p:txBody>
      </p:sp>
    </p:spTree>
    <p:extLst>
      <p:ext uri="{BB962C8B-B14F-4D97-AF65-F5344CB8AC3E}">
        <p14:creationId xmlns:p14="http://schemas.microsoft.com/office/powerpoint/2010/main" val="22440209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F4BCA6-EE9A-A672-8BAB-93E4473661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A6D75D-E8E6-E32F-D1DA-079E98F2A50A}"/>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A1D16A24-1B3E-B8C9-040B-DC3FF69D5C0C}"/>
              </a:ext>
            </a:extLst>
          </p:cNvPr>
          <p:cNvSpPr>
            <a:spLocks noGrp="1"/>
          </p:cNvSpPr>
          <p:nvPr>
            <p:ph type="sldNum" sz="quarter" idx="5"/>
          </p:nvPr>
        </p:nvSpPr>
        <p:spPr/>
        <p:txBody>
          <a:bodyPr/>
          <a:lstStyle/>
          <a:p>
            <a:fld id="{9ABC3562-DFB5-4717-A32E-6B60A89AF6A9}" type="slidenum">
              <a:rPr lang="en-GB" smtClean="0"/>
              <a:t>13</a:t>
            </a:fld>
            <a:endParaRPr lang="en-GB"/>
          </a:p>
        </p:txBody>
      </p:sp>
    </p:spTree>
    <p:extLst>
      <p:ext uri="{BB962C8B-B14F-4D97-AF65-F5344CB8AC3E}">
        <p14:creationId xmlns:p14="http://schemas.microsoft.com/office/powerpoint/2010/main" val="4642116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52941-FAE0-D740-1585-63180FA765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EB1A85-A095-F6A1-02C7-A1B24C4E3205}"/>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B06B08D7-2927-B1C7-023E-FDA04BCC0309}"/>
              </a:ext>
            </a:extLst>
          </p:cNvPr>
          <p:cNvSpPr>
            <a:spLocks noGrp="1"/>
          </p:cNvSpPr>
          <p:nvPr>
            <p:ph type="sldNum" sz="quarter" idx="5"/>
          </p:nvPr>
        </p:nvSpPr>
        <p:spPr/>
        <p:txBody>
          <a:bodyPr/>
          <a:lstStyle/>
          <a:p>
            <a:fld id="{9ABC3562-DFB5-4717-A32E-6B60A89AF6A9}" type="slidenum">
              <a:rPr lang="en-GB" smtClean="0"/>
              <a:t>14</a:t>
            </a:fld>
            <a:endParaRPr lang="en-GB"/>
          </a:p>
        </p:txBody>
      </p:sp>
    </p:spTree>
    <p:extLst>
      <p:ext uri="{BB962C8B-B14F-4D97-AF65-F5344CB8AC3E}">
        <p14:creationId xmlns:p14="http://schemas.microsoft.com/office/powerpoint/2010/main" val="15163756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30116A-5991-2B94-17D7-994C1A431F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1ACA99-5D59-BDB9-F39F-86BF0AA76F44}"/>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A1D038E5-5014-B968-4E90-6E8AA0E6C1AE}"/>
              </a:ext>
            </a:extLst>
          </p:cNvPr>
          <p:cNvSpPr>
            <a:spLocks noGrp="1"/>
          </p:cNvSpPr>
          <p:nvPr>
            <p:ph type="sldNum" sz="quarter" idx="5"/>
          </p:nvPr>
        </p:nvSpPr>
        <p:spPr/>
        <p:txBody>
          <a:bodyPr/>
          <a:lstStyle/>
          <a:p>
            <a:fld id="{9ABC3562-DFB5-4717-A32E-6B60A89AF6A9}" type="slidenum">
              <a:rPr lang="en-GB" smtClean="0"/>
              <a:t>15</a:t>
            </a:fld>
            <a:endParaRPr lang="en-GB"/>
          </a:p>
        </p:txBody>
      </p:sp>
    </p:spTree>
    <p:extLst>
      <p:ext uri="{BB962C8B-B14F-4D97-AF65-F5344CB8AC3E}">
        <p14:creationId xmlns:p14="http://schemas.microsoft.com/office/powerpoint/2010/main" val="31602093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BEBFF9-7E9E-362F-8052-77E2869F18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CEFDCC-20D2-23A5-1428-C54021555DCF}"/>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D184F8E1-BEC1-00F8-E37D-4406A8DCE1F5}"/>
              </a:ext>
            </a:extLst>
          </p:cNvPr>
          <p:cNvSpPr>
            <a:spLocks noGrp="1"/>
          </p:cNvSpPr>
          <p:nvPr>
            <p:ph type="sldNum" sz="quarter" idx="5"/>
          </p:nvPr>
        </p:nvSpPr>
        <p:spPr/>
        <p:txBody>
          <a:bodyPr/>
          <a:lstStyle/>
          <a:p>
            <a:fld id="{9ABC3562-DFB5-4717-A32E-6B60A89AF6A9}" type="slidenum">
              <a:rPr lang="en-GB" smtClean="0"/>
              <a:t>16</a:t>
            </a:fld>
            <a:endParaRPr lang="en-GB"/>
          </a:p>
        </p:txBody>
      </p:sp>
    </p:spTree>
    <p:extLst>
      <p:ext uri="{BB962C8B-B14F-4D97-AF65-F5344CB8AC3E}">
        <p14:creationId xmlns:p14="http://schemas.microsoft.com/office/powerpoint/2010/main" val="2368882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32991E-FA0F-F007-B9B2-A11602BBB2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DF8AE7-4E88-421F-F646-1A27DC87A90B}"/>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7BFA59A0-6D31-F5BC-2512-D7008D4A6E8D}"/>
              </a:ext>
            </a:extLst>
          </p:cNvPr>
          <p:cNvSpPr>
            <a:spLocks noGrp="1"/>
          </p:cNvSpPr>
          <p:nvPr>
            <p:ph type="sldNum" sz="quarter" idx="5"/>
          </p:nvPr>
        </p:nvSpPr>
        <p:spPr/>
        <p:txBody>
          <a:bodyPr/>
          <a:lstStyle/>
          <a:p>
            <a:fld id="{9ABC3562-DFB5-4717-A32E-6B60A89AF6A9}" type="slidenum">
              <a:rPr lang="en-GB" smtClean="0"/>
              <a:t>17</a:t>
            </a:fld>
            <a:endParaRPr lang="en-GB"/>
          </a:p>
        </p:txBody>
      </p:sp>
    </p:spTree>
    <p:extLst>
      <p:ext uri="{BB962C8B-B14F-4D97-AF65-F5344CB8AC3E}">
        <p14:creationId xmlns:p14="http://schemas.microsoft.com/office/powerpoint/2010/main" val="22024337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E6E764-A2B5-74DE-7103-AFF6A41105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E5BB94-9E09-30F6-DF9E-9635400A837B}"/>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5604A69A-B068-DA18-F4D3-F54E2C69BA4C}"/>
              </a:ext>
            </a:extLst>
          </p:cNvPr>
          <p:cNvSpPr>
            <a:spLocks noGrp="1"/>
          </p:cNvSpPr>
          <p:nvPr>
            <p:ph type="sldNum" sz="quarter" idx="5"/>
          </p:nvPr>
        </p:nvSpPr>
        <p:spPr/>
        <p:txBody>
          <a:bodyPr/>
          <a:lstStyle/>
          <a:p>
            <a:fld id="{9ABC3562-DFB5-4717-A32E-6B60A89AF6A9}" type="slidenum">
              <a:rPr lang="en-GB" smtClean="0"/>
              <a:t>18</a:t>
            </a:fld>
            <a:endParaRPr lang="en-GB"/>
          </a:p>
        </p:txBody>
      </p:sp>
    </p:spTree>
    <p:extLst>
      <p:ext uri="{BB962C8B-B14F-4D97-AF65-F5344CB8AC3E}">
        <p14:creationId xmlns:p14="http://schemas.microsoft.com/office/powerpoint/2010/main" val="28209933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827822-45F5-46E6-E052-45E15CFC72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6EE10F-F69B-8EBE-73D9-1070B112A623}"/>
              </a:ext>
            </a:extLst>
          </p:cNvPr>
          <p:cNvSpPr>
            <a:spLocks noGrp="1" noRot="1" noChangeAspect="1"/>
          </p:cNvSpPr>
          <p:nvPr>
            <p:ph type="sldImg"/>
          </p:nvPr>
        </p:nvSpPr>
        <p:spPr/>
      </p:sp>
    </p:spTree>
    <p:extLst>
      <p:ext uri="{BB962C8B-B14F-4D97-AF65-F5344CB8AC3E}">
        <p14:creationId xmlns:p14="http://schemas.microsoft.com/office/powerpoint/2010/main" val="919663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2BD7C0-3D76-ABE3-DB3B-E2DC37264E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1B449F-0AA5-698C-2D9E-2AA20BF79FE1}"/>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4D5010C5-0076-D618-7B24-60D95313F174}"/>
              </a:ext>
            </a:extLst>
          </p:cNvPr>
          <p:cNvSpPr>
            <a:spLocks noGrp="1"/>
          </p:cNvSpPr>
          <p:nvPr>
            <p:ph type="sldNum" sz="quarter" idx="5"/>
          </p:nvPr>
        </p:nvSpPr>
        <p:spPr/>
        <p:txBody>
          <a:bodyPr/>
          <a:lstStyle/>
          <a:p>
            <a:fld id="{9ABC3562-DFB5-4717-A32E-6B60A89AF6A9}" type="slidenum">
              <a:rPr lang="en-GB" smtClean="0"/>
              <a:t>2</a:t>
            </a:fld>
            <a:endParaRPr lang="en-GB"/>
          </a:p>
        </p:txBody>
      </p:sp>
    </p:spTree>
    <p:extLst>
      <p:ext uri="{BB962C8B-B14F-4D97-AF65-F5344CB8AC3E}">
        <p14:creationId xmlns:p14="http://schemas.microsoft.com/office/powerpoint/2010/main" val="11940960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2A53A-E293-91B9-1C46-37D04E163B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C88321-637C-ECD0-6C60-BBD877E3D389}"/>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D5DD9665-E2DF-E34F-5E29-C62E3532A356}"/>
              </a:ext>
            </a:extLst>
          </p:cNvPr>
          <p:cNvSpPr>
            <a:spLocks noGrp="1"/>
          </p:cNvSpPr>
          <p:nvPr>
            <p:ph type="sldNum" sz="quarter" idx="5"/>
          </p:nvPr>
        </p:nvSpPr>
        <p:spPr/>
        <p:txBody>
          <a:bodyPr/>
          <a:lstStyle/>
          <a:p>
            <a:fld id="{9ABC3562-DFB5-4717-A32E-6B60A89AF6A9}" type="slidenum">
              <a:rPr lang="en-GB" smtClean="0"/>
              <a:t>20</a:t>
            </a:fld>
            <a:endParaRPr lang="en-GB"/>
          </a:p>
        </p:txBody>
      </p:sp>
    </p:spTree>
    <p:extLst>
      <p:ext uri="{BB962C8B-B14F-4D97-AF65-F5344CB8AC3E}">
        <p14:creationId xmlns:p14="http://schemas.microsoft.com/office/powerpoint/2010/main" val="27035877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C86D21-71FF-E106-B06C-960FD5AA3D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681735-7997-9C0F-3279-4D4DE377A4C2}"/>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699A58D0-97C3-4EFC-4F38-14E41ECE42F5}"/>
              </a:ext>
            </a:extLst>
          </p:cNvPr>
          <p:cNvSpPr>
            <a:spLocks noGrp="1"/>
          </p:cNvSpPr>
          <p:nvPr>
            <p:ph type="sldNum" sz="quarter" idx="5"/>
          </p:nvPr>
        </p:nvSpPr>
        <p:spPr/>
        <p:txBody>
          <a:bodyPr/>
          <a:lstStyle/>
          <a:p>
            <a:fld id="{9ABC3562-DFB5-4717-A32E-6B60A89AF6A9}" type="slidenum">
              <a:rPr lang="en-GB" smtClean="0"/>
              <a:t>21</a:t>
            </a:fld>
            <a:endParaRPr lang="en-GB"/>
          </a:p>
        </p:txBody>
      </p:sp>
    </p:spTree>
    <p:extLst>
      <p:ext uri="{BB962C8B-B14F-4D97-AF65-F5344CB8AC3E}">
        <p14:creationId xmlns:p14="http://schemas.microsoft.com/office/powerpoint/2010/main" val="37868180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338715-1CB5-0D68-34FE-6DC60AB35D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CF7988-AEA7-A103-4DEC-E5E6BD16FB88}"/>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40DFA34B-8E2E-DDB3-51A0-1E45D798DB5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BC3562-DFB5-4717-A32E-6B60A89AF6A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67170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F18BFB-FF70-6788-F6C1-625AC9E908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2BE46F-53DF-9EDB-C96D-609FBAA9D95C}"/>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F4E86577-F94F-7C28-C061-2E860CAB934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BC3562-DFB5-4717-A32E-6B60A89AF6A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6178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9ABC3562-DFB5-4717-A32E-6B60A89AF6A9}" type="slidenum">
              <a:rPr lang="en-GB" smtClean="0"/>
              <a:t>3</a:t>
            </a:fld>
            <a:endParaRPr lang="en-GB"/>
          </a:p>
        </p:txBody>
      </p:sp>
    </p:spTree>
    <p:extLst>
      <p:ext uri="{BB962C8B-B14F-4D97-AF65-F5344CB8AC3E}">
        <p14:creationId xmlns:p14="http://schemas.microsoft.com/office/powerpoint/2010/main" val="144757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9ABC3562-DFB5-4717-A32E-6B60A89AF6A9}" type="slidenum">
              <a:rPr lang="en-GB" smtClean="0"/>
              <a:t>4</a:t>
            </a:fld>
            <a:endParaRPr lang="en-GB"/>
          </a:p>
        </p:txBody>
      </p:sp>
    </p:spTree>
    <p:extLst>
      <p:ext uri="{BB962C8B-B14F-4D97-AF65-F5344CB8AC3E}">
        <p14:creationId xmlns:p14="http://schemas.microsoft.com/office/powerpoint/2010/main" val="225427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9ABC3562-DFB5-4717-A32E-6B60A89AF6A9}" type="slidenum">
              <a:rPr lang="en-GB" smtClean="0"/>
              <a:t>5</a:t>
            </a:fld>
            <a:endParaRPr lang="en-GB"/>
          </a:p>
        </p:txBody>
      </p:sp>
    </p:spTree>
    <p:extLst>
      <p:ext uri="{BB962C8B-B14F-4D97-AF65-F5344CB8AC3E}">
        <p14:creationId xmlns:p14="http://schemas.microsoft.com/office/powerpoint/2010/main" val="1507935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636451-96DE-746A-1478-D5A5689316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71E2C0-E246-8117-45D4-9749B856E4D8}"/>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48342C9C-326E-DE2B-73F5-B77E5558E1E0}"/>
              </a:ext>
            </a:extLst>
          </p:cNvPr>
          <p:cNvSpPr>
            <a:spLocks noGrp="1"/>
          </p:cNvSpPr>
          <p:nvPr>
            <p:ph type="sldNum" sz="quarter" idx="5"/>
          </p:nvPr>
        </p:nvSpPr>
        <p:spPr/>
        <p:txBody>
          <a:bodyPr/>
          <a:lstStyle/>
          <a:p>
            <a:fld id="{9ABC3562-DFB5-4717-A32E-6B60A89AF6A9}" type="slidenum">
              <a:rPr lang="en-GB" smtClean="0"/>
              <a:t>6</a:t>
            </a:fld>
            <a:endParaRPr lang="en-GB"/>
          </a:p>
        </p:txBody>
      </p:sp>
    </p:spTree>
    <p:extLst>
      <p:ext uri="{BB962C8B-B14F-4D97-AF65-F5344CB8AC3E}">
        <p14:creationId xmlns:p14="http://schemas.microsoft.com/office/powerpoint/2010/main" val="2547710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9ABC3562-DFB5-4717-A32E-6B60A89AF6A9}" type="slidenum">
              <a:rPr lang="en-GB" smtClean="0"/>
              <a:t>7</a:t>
            </a:fld>
            <a:endParaRPr lang="en-GB"/>
          </a:p>
        </p:txBody>
      </p:sp>
    </p:spTree>
    <p:extLst>
      <p:ext uri="{BB962C8B-B14F-4D97-AF65-F5344CB8AC3E}">
        <p14:creationId xmlns:p14="http://schemas.microsoft.com/office/powerpoint/2010/main" val="35593197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CC1081-A865-D688-79FD-D9725FAABF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6A10D5-5B60-D638-668B-8C10F7C27590}"/>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F818289B-F459-33D9-5346-01C54220C7E1}"/>
              </a:ext>
            </a:extLst>
          </p:cNvPr>
          <p:cNvSpPr>
            <a:spLocks noGrp="1"/>
          </p:cNvSpPr>
          <p:nvPr>
            <p:ph type="sldNum" sz="quarter" idx="5"/>
          </p:nvPr>
        </p:nvSpPr>
        <p:spPr/>
        <p:txBody>
          <a:bodyPr/>
          <a:lstStyle/>
          <a:p>
            <a:fld id="{9ABC3562-DFB5-4717-A32E-6B60A89AF6A9}" type="slidenum">
              <a:rPr lang="en-GB" smtClean="0"/>
              <a:t>8</a:t>
            </a:fld>
            <a:endParaRPr lang="en-GB"/>
          </a:p>
        </p:txBody>
      </p:sp>
    </p:spTree>
    <p:extLst>
      <p:ext uri="{BB962C8B-B14F-4D97-AF65-F5344CB8AC3E}">
        <p14:creationId xmlns:p14="http://schemas.microsoft.com/office/powerpoint/2010/main" val="3245014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8C5683-E1AA-DBFF-DAC1-66CFDA8FA5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04F2DE-DB83-6DF5-AC80-BCA2F24FED3E}"/>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76F82410-BEEB-0D56-F604-A53939B5A9B1}"/>
              </a:ext>
            </a:extLst>
          </p:cNvPr>
          <p:cNvSpPr>
            <a:spLocks noGrp="1"/>
          </p:cNvSpPr>
          <p:nvPr>
            <p:ph type="sldNum" sz="quarter" idx="5"/>
          </p:nvPr>
        </p:nvSpPr>
        <p:spPr/>
        <p:txBody>
          <a:bodyPr/>
          <a:lstStyle/>
          <a:p>
            <a:fld id="{9ABC3562-DFB5-4717-A32E-6B60A89AF6A9}" type="slidenum">
              <a:rPr lang="en-GB" smtClean="0"/>
              <a:t>9</a:t>
            </a:fld>
            <a:endParaRPr lang="en-GB"/>
          </a:p>
        </p:txBody>
      </p:sp>
    </p:spTree>
    <p:extLst>
      <p:ext uri="{BB962C8B-B14F-4D97-AF65-F5344CB8AC3E}">
        <p14:creationId xmlns:p14="http://schemas.microsoft.com/office/powerpoint/2010/main" val="15379046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LL Coversheet">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91A9510-5722-C883-E5EF-4AEB5DA23647}"/>
              </a:ext>
              <a:ext uri="{C183D7F6-B498-43B3-948B-1728B52AA6E4}">
                <adec:decorative xmlns:adec="http://schemas.microsoft.com/office/drawing/2017/decorative" xmlns:p15="http://schemas.microsoft.com/office/powerpoint/2012/main" xmlns:p14="http://schemas.microsoft.com/office/powerpoint/2010/main" xmlns:asvg="http://schemas.microsoft.com/office/drawing/2016/SVG/main" xmlns:a14="http://schemas.microsoft.com/office/drawing/2010/main" xmlns:a16="http://schemas.microsoft.com/office/drawing/2014/main" xmlns="" val="1"/>
              </a:ext>
            </a:extLst>
          </p:cNvPr>
          <p:cNvSpPr/>
          <p:nvPr userDrawn="1"/>
        </p:nvSpPr>
        <p:spPr>
          <a:xfrm>
            <a:off x="263506" y="980997"/>
            <a:ext cx="3877301" cy="5620071"/>
          </a:xfrm>
          <a:custGeom>
            <a:avLst/>
            <a:gdLst>
              <a:gd name="connsiteX0" fmla="*/ 0 w 3877301"/>
              <a:gd name="connsiteY0" fmla="*/ 0 h 5620071"/>
              <a:gd name="connsiteX1" fmla="*/ 3374528 w 3877301"/>
              <a:gd name="connsiteY1" fmla="*/ 0 h 5620071"/>
              <a:gd name="connsiteX2" fmla="*/ 3877301 w 3877301"/>
              <a:gd name="connsiteY2" fmla="*/ 500404 h 5620071"/>
              <a:gd name="connsiteX3" fmla="*/ 3877301 w 3877301"/>
              <a:gd name="connsiteY3" fmla="*/ 538778 h 5620071"/>
              <a:gd name="connsiteX4" fmla="*/ 3877301 w 3877301"/>
              <a:gd name="connsiteY4" fmla="*/ 5581697 h 5620071"/>
              <a:gd name="connsiteX5" fmla="*/ 3877301 w 3877301"/>
              <a:gd name="connsiteY5" fmla="*/ 5620071 h 5620071"/>
              <a:gd name="connsiteX6" fmla="*/ 502646 w 3877301"/>
              <a:gd name="connsiteY6" fmla="*/ 5620071 h 5620071"/>
              <a:gd name="connsiteX7" fmla="*/ 0 w 3877301"/>
              <a:gd name="connsiteY7" fmla="*/ 5119036 h 5620071"/>
              <a:gd name="connsiteX8" fmla="*/ 0 w 3877301"/>
              <a:gd name="connsiteY8" fmla="*/ 5080662 h 5620071"/>
              <a:gd name="connsiteX9" fmla="*/ 0 w 3877301"/>
              <a:gd name="connsiteY9" fmla="*/ 38374 h 5620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7301" h="5620071">
                <a:moveTo>
                  <a:pt x="0" y="0"/>
                </a:moveTo>
                <a:lnTo>
                  <a:pt x="3374528" y="0"/>
                </a:lnTo>
                <a:cubicBezTo>
                  <a:pt x="3651965" y="-140"/>
                  <a:pt x="3877022" y="223859"/>
                  <a:pt x="3877301" y="500404"/>
                </a:cubicBezTo>
                <a:lnTo>
                  <a:pt x="3877301" y="538778"/>
                </a:lnTo>
                <a:lnTo>
                  <a:pt x="3877301" y="5581697"/>
                </a:lnTo>
                <a:lnTo>
                  <a:pt x="3877301" y="5620071"/>
                </a:lnTo>
                <a:lnTo>
                  <a:pt x="502646" y="5620071"/>
                </a:lnTo>
                <a:cubicBezTo>
                  <a:pt x="225042" y="5620071"/>
                  <a:pt x="0" y="5395748"/>
                  <a:pt x="0" y="5119036"/>
                </a:cubicBezTo>
                <a:lnTo>
                  <a:pt x="0" y="5080662"/>
                </a:lnTo>
                <a:lnTo>
                  <a:pt x="0" y="38374"/>
                </a:lnTo>
                <a:close/>
              </a:path>
            </a:pathLst>
          </a:custGeom>
          <a:gradFill>
            <a:gsLst>
              <a:gs pos="0">
                <a:srgbClr val="0078B6"/>
              </a:gs>
              <a:gs pos="100000">
                <a:schemeClr val="bg2"/>
              </a:gs>
            </a:gsLst>
            <a:lin ang="5400000" scaled="1"/>
          </a:gradFill>
          <a:ln w="12638" cap="flat">
            <a:noFill/>
            <a:prstDash val="solid"/>
            <a:miter/>
          </a:ln>
        </p:spPr>
        <p:txBody>
          <a:bodyPr rtlCol="0" anchor="ctr"/>
          <a:lstStyle/>
          <a:p>
            <a:endParaRPr lang="en-GB"/>
          </a:p>
        </p:txBody>
      </p:sp>
      <p:sp>
        <p:nvSpPr>
          <p:cNvPr id="4" name="Title 3">
            <a:extLst>
              <a:ext uri="{FF2B5EF4-FFF2-40B4-BE49-F238E27FC236}">
                <a16:creationId xmlns:a16="http://schemas.microsoft.com/office/drawing/2014/main" id="{F884C1FF-581C-0842-D9F5-293D8E12399F}"/>
              </a:ext>
            </a:extLst>
          </p:cNvPr>
          <p:cNvSpPr>
            <a:spLocks noGrp="1"/>
          </p:cNvSpPr>
          <p:nvPr>
            <p:ph type="title"/>
          </p:nvPr>
        </p:nvSpPr>
        <p:spPr>
          <a:xfrm>
            <a:off x="730675" y="1364301"/>
            <a:ext cx="3169082" cy="1272653"/>
          </a:xfrm>
        </p:spPr>
        <p:txBody>
          <a:bodyPr>
            <a:noAutofit/>
          </a:bodyPr>
          <a:lstStyle>
            <a:lvl1pPr>
              <a:lnSpc>
                <a:spcPct val="90000"/>
              </a:lnSpc>
              <a:defRPr sz="3200" b="1">
                <a:solidFill>
                  <a:schemeClr val="bg1"/>
                </a:solidFill>
              </a:defRPr>
            </a:lvl1pPr>
          </a:lstStyle>
          <a:p>
            <a:endParaRPr lang="en-GB" dirty="0"/>
          </a:p>
        </p:txBody>
      </p:sp>
      <p:sp>
        <p:nvSpPr>
          <p:cNvPr id="3" name="Ondertitel 2"/>
          <p:cNvSpPr>
            <a:spLocks noGrp="1"/>
          </p:cNvSpPr>
          <p:nvPr>
            <p:ph type="subTitle" idx="1"/>
          </p:nvPr>
        </p:nvSpPr>
        <p:spPr>
          <a:xfrm>
            <a:off x="730675" y="2836151"/>
            <a:ext cx="3169081" cy="335674"/>
          </a:xfrm>
          <a:prstGeom prst="rect">
            <a:avLst/>
          </a:prstGeom>
        </p:spPr>
        <p:txBody>
          <a:bodyPr wrap="square" anchor="t" anchorCtr="0">
            <a:noAutofit/>
          </a:bodyPr>
          <a:lstStyle>
            <a:lvl1pPr marL="0" indent="0" algn="l">
              <a:lnSpc>
                <a:spcPct val="100000"/>
              </a:lnSpc>
              <a:spcBef>
                <a:spcPts val="0"/>
              </a:spcBef>
              <a:buNone/>
              <a:defRPr sz="1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dirty="0"/>
          </a:p>
        </p:txBody>
      </p:sp>
      <p:sp>
        <p:nvSpPr>
          <p:cNvPr id="33" name="Text Placeholder 32"/>
          <p:cNvSpPr>
            <a:spLocks noGrp="1"/>
          </p:cNvSpPr>
          <p:nvPr>
            <p:ph type="body" sz="quarter" idx="14"/>
          </p:nvPr>
        </p:nvSpPr>
        <p:spPr>
          <a:xfrm>
            <a:off x="730675" y="5506082"/>
            <a:ext cx="3169081" cy="138499"/>
          </a:xfrm>
          <a:prstGeom prst="rect">
            <a:avLst/>
          </a:prstGeom>
        </p:spPr>
        <p:txBody>
          <a:bodyPr>
            <a:noAutofit/>
          </a:bodyPr>
          <a:lstStyle>
            <a:lvl1pPr>
              <a:lnSpc>
                <a:spcPct val="100000"/>
              </a:lnSpc>
              <a:spcBef>
                <a:spcPts val="0"/>
              </a:spcBef>
              <a:defRPr sz="900" b="0">
                <a:solidFill>
                  <a:schemeClr val="bg1"/>
                </a:solidFill>
              </a:defRPr>
            </a:lvl1pPr>
          </a:lstStyle>
          <a:p>
            <a:pPr lvl="0"/>
            <a:endParaRPr dirty="0"/>
          </a:p>
        </p:txBody>
      </p:sp>
      <p:sp>
        <p:nvSpPr>
          <p:cNvPr id="6" name="Text Placeholder 32">
            <a:extLst>
              <a:ext uri="{FF2B5EF4-FFF2-40B4-BE49-F238E27FC236}">
                <a16:creationId xmlns:a16="http://schemas.microsoft.com/office/drawing/2014/main" id="{74A642A1-F7E7-C344-7B8C-E2D1F2240553}"/>
              </a:ext>
            </a:extLst>
          </p:cNvPr>
          <p:cNvSpPr>
            <a:spLocks noGrp="1"/>
          </p:cNvSpPr>
          <p:nvPr>
            <p:ph type="body" sz="quarter" idx="19"/>
          </p:nvPr>
        </p:nvSpPr>
        <p:spPr>
          <a:xfrm>
            <a:off x="730675" y="5744741"/>
            <a:ext cx="3169081" cy="138499"/>
          </a:xfrm>
          <a:prstGeom prst="rect">
            <a:avLst/>
          </a:prstGeom>
        </p:spPr>
        <p:txBody>
          <a:bodyPr>
            <a:noAutofit/>
          </a:bodyPr>
          <a:lstStyle>
            <a:lvl1pPr>
              <a:lnSpc>
                <a:spcPct val="100000"/>
              </a:lnSpc>
              <a:spcBef>
                <a:spcPts val="0"/>
              </a:spcBef>
              <a:defRPr sz="900" b="0">
                <a:solidFill>
                  <a:schemeClr val="bg1"/>
                </a:solidFill>
              </a:defRPr>
            </a:lvl1pPr>
          </a:lstStyle>
          <a:p>
            <a:pPr lvl="0"/>
            <a:endParaRPr dirty="0"/>
          </a:p>
        </p:txBody>
      </p:sp>
      <p:sp>
        <p:nvSpPr>
          <p:cNvPr id="2" name="Footer Placeholder 1">
            <a:extLst>
              <a:ext uri="{FF2B5EF4-FFF2-40B4-BE49-F238E27FC236}">
                <a16:creationId xmlns:a16="http://schemas.microsoft.com/office/drawing/2014/main" id="{4CC196E0-8E84-7F44-FC27-A5457C447B20}"/>
              </a:ext>
            </a:extLst>
          </p:cNvPr>
          <p:cNvSpPr>
            <a:spLocks noGrp="1"/>
          </p:cNvSpPr>
          <p:nvPr>
            <p:ph type="ftr" sz="quarter" idx="21"/>
          </p:nvPr>
        </p:nvSpPr>
        <p:spPr>
          <a:xfrm>
            <a:off x="723076" y="5983400"/>
            <a:ext cx="3176681" cy="138498"/>
          </a:xfrm>
        </p:spPr>
        <p:txBody>
          <a:bodyPr vert="horz" wrap="square" lIns="0" tIns="0" rIns="0" bIns="0" rtlCol="0">
            <a:noAutofit/>
          </a:bodyPr>
          <a:lstStyle>
            <a:lvl1pPr>
              <a:defRPr lang="en-GB" b="0" smtClean="0">
                <a:solidFill>
                  <a:schemeClr val="bg1"/>
                </a:solidFill>
              </a:defRPr>
            </a:lvl1pPr>
          </a:lstStyle>
          <a:p>
            <a:pPr>
              <a:buFont typeface="Arial" panose="020B0604020202020204" pitchFamily="34" charset="0"/>
              <a:buNone/>
            </a:pPr>
            <a:endParaRPr dirty="0"/>
          </a:p>
        </p:txBody>
      </p:sp>
      <p:grpSp>
        <p:nvGrpSpPr>
          <p:cNvPr id="10" name="Group 9">
            <a:extLst>
              <a:ext uri="{FF2B5EF4-FFF2-40B4-BE49-F238E27FC236}">
                <a16:creationId xmlns:a16="http://schemas.microsoft.com/office/drawing/2014/main" id="{DD0F3853-5A1D-DAC4-3918-11AC27A1A23D}"/>
              </a:ext>
              <a:ext uri="{C183D7F6-B498-43B3-948B-1728B52AA6E4}">
                <adec:decorative xmlns:adec="http://schemas.microsoft.com/office/drawing/2017/decorative" xmlns:p15="http://schemas.microsoft.com/office/powerpoint/2012/main" xmlns:p14="http://schemas.microsoft.com/office/powerpoint/2010/main" xmlns:asvg="http://schemas.microsoft.com/office/drawing/2016/SVG/main" xmlns:a14="http://schemas.microsoft.com/office/drawing/2010/main" xmlns:a16="http://schemas.microsoft.com/office/drawing/2014/main" xmlns="" val="1"/>
              </a:ext>
            </a:extLst>
          </p:cNvPr>
          <p:cNvGrpSpPr/>
          <p:nvPr userDrawn="1"/>
        </p:nvGrpSpPr>
        <p:grpSpPr>
          <a:xfrm>
            <a:off x="740197" y="277699"/>
            <a:ext cx="2003339" cy="504460"/>
            <a:chOff x="756000" y="277699"/>
            <a:chExt cx="2003339" cy="504460"/>
          </a:xfrm>
        </p:grpSpPr>
        <p:grpSp>
          <p:nvGrpSpPr>
            <p:cNvPr id="11" name="Graphic 3">
              <a:extLst>
                <a:ext uri="{FF2B5EF4-FFF2-40B4-BE49-F238E27FC236}">
                  <a16:creationId xmlns:a16="http://schemas.microsoft.com/office/drawing/2014/main" id="{5A939B7B-93C4-1864-4488-C70AF692FABC}"/>
                </a:ext>
              </a:extLst>
            </p:cNvPr>
            <p:cNvGrpSpPr/>
            <p:nvPr/>
          </p:nvGrpSpPr>
          <p:grpSpPr>
            <a:xfrm>
              <a:off x="756000" y="277699"/>
              <a:ext cx="2003339" cy="317260"/>
              <a:chOff x="756000" y="277699"/>
              <a:chExt cx="2003339" cy="317260"/>
            </a:xfrm>
            <a:solidFill>
              <a:srgbClr val="06357A"/>
            </a:solidFill>
          </p:grpSpPr>
          <p:sp>
            <p:nvSpPr>
              <p:cNvPr id="20" name="Freeform: Shape 19">
                <a:extLst>
                  <a:ext uri="{FF2B5EF4-FFF2-40B4-BE49-F238E27FC236}">
                    <a16:creationId xmlns:a16="http://schemas.microsoft.com/office/drawing/2014/main" id="{CD918745-4D52-E465-CB0D-F7E8B6BE9552}"/>
                  </a:ext>
                </a:extLst>
              </p:cNvPr>
              <p:cNvSpPr/>
              <p:nvPr/>
            </p:nvSpPr>
            <p:spPr>
              <a:xfrm>
                <a:off x="1749419" y="277699"/>
                <a:ext cx="204419" cy="317260"/>
              </a:xfrm>
              <a:custGeom>
                <a:avLst/>
                <a:gdLst>
                  <a:gd name="connsiteX0" fmla="*/ 182820 w 204419"/>
                  <a:gd name="connsiteY0" fmla="*/ 300101 h 317260"/>
                  <a:gd name="connsiteX1" fmla="*/ 69060 w 204419"/>
                  <a:gd name="connsiteY1" fmla="*/ 300101 h 317260"/>
                  <a:gd name="connsiteX2" fmla="*/ 69300 w 204419"/>
                  <a:gd name="connsiteY2" fmla="*/ 297761 h 317260"/>
                  <a:gd name="connsiteX3" fmla="*/ 85740 w 204419"/>
                  <a:gd name="connsiteY3" fmla="*/ 195461 h 317260"/>
                  <a:gd name="connsiteX4" fmla="*/ 102840 w 204419"/>
                  <a:gd name="connsiteY4" fmla="*/ 176141 h 317260"/>
                  <a:gd name="connsiteX5" fmla="*/ 85560 w 204419"/>
                  <a:gd name="connsiteY5" fmla="*/ 285401 h 317260"/>
                  <a:gd name="connsiteX6" fmla="*/ 85440 w 204419"/>
                  <a:gd name="connsiteY6" fmla="*/ 286541 h 317260"/>
                  <a:gd name="connsiteX7" fmla="*/ 93960 w 204419"/>
                  <a:gd name="connsiteY7" fmla="*/ 286541 h 317260"/>
                  <a:gd name="connsiteX8" fmla="*/ 93960 w 204419"/>
                  <a:gd name="connsiteY8" fmla="*/ 286721 h 317260"/>
                  <a:gd name="connsiteX9" fmla="*/ 184620 w 204419"/>
                  <a:gd name="connsiteY9" fmla="*/ 286721 h 317260"/>
                  <a:gd name="connsiteX10" fmla="*/ 182820 w 204419"/>
                  <a:gd name="connsiteY10" fmla="*/ 300101 h 317260"/>
                  <a:gd name="connsiteX11" fmla="*/ 136920 w 204419"/>
                  <a:gd name="connsiteY11" fmla="*/ 66101 h 317260"/>
                  <a:gd name="connsiteX12" fmla="*/ 138060 w 204419"/>
                  <a:gd name="connsiteY12" fmla="*/ 61601 h 317260"/>
                  <a:gd name="connsiteX13" fmla="*/ 172980 w 204419"/>
                  <a:gd name="connsiteY13" fmla="*/ 5501 h 317260"/>
                  <a:gd name="connsiteX14" fmla="*/ 190140 w 204419"/>
                  <a:gd name="connsiteY14" fmla="*/ 12581 h 317260"/>
                  <a:gd name="connsiteX15" fmla="*/ 129360 w 204419"/>
                  <a:gd name="connsiteY15" fmla="*/ 135101 h 317260"/>
                  <a:gd name="connsiteX16" fmla="*/ 124920 w 204419"/>
                  <a:gd name="connsiteY16" fmla="*/ 139421 h 317260"/>
                  <a:gd name="connsiteX17" fmla="*/ 136920 w 204419"/>
                  <a:gd name="connsiteY17" fmla="*/ 66101 h 317260"/>
                  <a:gd name="connsiteX18" fmla="*/ 104880 w 204419"/>
                  <a:gd name="connsiteY18" fmla="*/ 269501 h 317260"/>
                  <a:gd name="connsiteX19" fmla="*/ 123420 w 204419"/>
                  <a:gd name="connsiteY19" fmla="*/ 152861 h 317260"/>
                  <a:gd name="connsiteX20" fmla="*/ 130020 w 204419"/>
                  <a:gd name="connsiteY20" fmla="*/ 145061 h 317260"/>
                  <a:gd name="connsiteX21" fmla="*/ 193860 w 204419"/>
                  <a:gd name="connsiteY21" fmla="*/ 11201 h 317260"/>
                  <a:gd name="connsiteX22" fmla="*/ 171000 w 204419"/>
                  <a:gd name="connsiteY22" fmla="*/ 2141 h 317260"/>
                  <a:gd name="connsiteX23" fmla="*/ 130800 w 204419"/>
                  <a:gd name="connsiteY23" fmla="*/ 51461 h 317260"/>
                  <a:gd name="connsiteX24" fmla="*/ 127620 w 204419"/>
                  <a:gd name="connsiteY24" fmla="*/ 59141 h 317260"/>
                  <a:gd name="connsiteX25" fmla="*/ 106860 w 204419"/>
                  <a:gd name="connsiteY25" fmla="*/ 150341 h 317260"/>
                  <a:gd name="connsiteX26" fmla="*/ 105900 w 204419"/>
                  <a:gd name="connsiteY26" fmla="*/ 156281 h 317260"/>
                  <a:gd name="connsiteX27" fmla="*/ 88980 w 204419"/>
                  <a:gd name="connsiteY27" fmla="*/ 175361 h 317260"/>
                  <a:gd name="connsiteX28" fmla="*/ 103140 w 204419"/>
                  <a:gd name="connsiteY28" fmla="*/ 87341 h 317260"/>
                  <a:gd name="connsiteX29" fmla="*/ 69180 w 204419"/>
                  <a:gd name="connsiteY29" fmla="*/ 87341 h 317260"/>
                  <a:gd name="connsiteX30" fmla="*/ 68400 w 204419"/>
                  <a:gd name="connsiteY30" fmla="*/ 91181 h 317260"/>
                  <a:gd name="connsiteX31" fmla="*/ 79320 w 204419"/>
                  <a:gd name="connsiteY31" fmla="*/ 91541 h 317260"/>
                  <a:gd name="connsiteX32" fmla="*/ 84300 w 204419"/>
                  <a:gd name="connsiteY32" fmla="*/ 95861 h 317260"/>
                  <a:gd name="connsiteX33" fmla="*/ 84240 w 204419"/>
                  <a:gd name="connsiteY33" fmla="*/ 98441 h 317260"/>
                  <a:gd name="connsiteX34" fmla="*/ 68100 w 204419"/>
                  <a:gd name="connsiteY34" fmla="*/ 198821 h 317260"/>
                  <a:gd name="connsiteX35" fmla="*/ 3360 w 204419"/>
                  <a:gd name="connsiteY35" fmla="*/ 272021 h 317260"/>
                  <a:gd name="connsiteX36" fmla="*/ 0 w 204419"/>
                  <a:gd name="connsiteY36" fmla="*/ 292241 h 317260"/>
                  <a:gd name="connsiteX37" fmla="*/ 64920 w 204419"/>
                  <a:gd name="connsiteY37" fmla="*/ 218921 h 317260"/>
                  <a:gd name="connsiteX38" fmla="*/ 49080 w 204419"/>
                  <a:gd name="connsiteY38" fmla="*/ 317201 h 317260"/>
                  <a:gd name="connsiteX39" fmla="*/ 197880 w 204419"/>
                  <a:gd name="connsiteY39" fmla="*/ 317261 h 317260"/>
                  <a:gd name="connsiteX40" fmla="*/ 204420 w 204419"/>
                  <a:gd name="connsiteY40" fmla="*/ 269441 h 317260"/>
                  <a:gd name="connsiteX41" fmla="*/ 104880 w 204419"/>
                  <a:gd name="connsiteY41" fmla="*/ 269441 h 31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4419" h="317260">
                    <a:moveTo>
                      <a:pt x="182820" y="300101"/>
                    </a:moveTo>
                    <a:lnTo>
                      <a:pt x="69060" y="300101"/>
                    </a:lnTo>
                    <a:cubicBezTo>
                      <a:pt x="69060" y="299741"/>
                      <a:pt x="69420" y="297761"/>
                      <a:pt x="69300" y="297761"/>
                    </a:cubicBezTo>
                    <a:lnTo>
                      <a:pt x="85740" y="195461"/>
                    </a:lnTo>
                    <a:lnTo>
                      <a:pt x="102840" y="176141"/>
                    </a:lnTo>
                    <a:lnTo>
                      <a:pt x="85560" y="285401"/>
                    </a:lnTo>
                    <a:cubicBezTo>
                      <a:pt x="85500" y="285701"/>
                      <a:pt x="85500" y="286181"/>
                      <a:pt x="85440" y="286541"/>
                    </a:cubicBezTo>
                    <a:lnTo>
                      <a:pt x="93960" y="286541"/>
                    </a:lnTo>
                    <a:lnTo>
                      <a:pt x="93960" y="286721"/>
                    </a:lnTo>
                    <a:lnTo>
                      <a:pt x="184620" y="286721"/>
                    </a:lnTo>
                    <a:lnTo>
                      <a:pt x="182820" y="300101"/>
                    </a:lnTo>
                    <a:close/>
                    <a:moveTo>
                      <a:pt x="136920" y="66101"/>
                    </a:moveTo>
                    <a:lnTo>
                      <a:pt x="138060" y="61601"/>
                    </a:lnTo>
                    <a:cubicBezTo>
                      <a:pt x="141420" y="46361"/>
                      <a:pt x="156900" y="12401"/>
                      <a:pt x="172980" y="5501"/>
                    </a:cubicBezTo>
                    <a:cubicBezTo>
                      <a:pt x="181020" y="2021"/>
                      <a:pt x="186420" y="3881"/>
                      <a:pt x="190140" y="12581"/>
                    </a:cubicBezTo>
                    <a:cubicBezTo>
                      <a:pt x="200700" y="37001"/>
                      <a:pt x="171540" y="94001"/>
                      <a:pt x="129360" y="135101"/>
                    </a:cubicBezTo>
                    <a:cubicBezTo>
                      <a:pt x="128940" y="135701"/>
                      <a:pt x="124920" y="139961"/>
                      <a:pt x="124920" y="139421"/>
                    </a:cubicBezTo>
                    <a:cubicBezTo>
                      <a:pt x="128580" y="118481"/>
                      <a:pt x="131580" y="90101"/>
                      <a:pt x="136920" y="66101"/>
                    </a:cubicBezTo>
                    <a:moveTo>
                      <a:pt x="104880" y="269501"/>
                    </a:moveTo>
                    <a:lnTo>
                      <a:pt x="123420" y="152861"/>
                    </a:lnTo>
                    <a:cubicBezTo>
                      <a:pt x="123420" y="152861"/>
                      <a:pt x="128880" y="146201"/>
                      <a:pt x="130020" y="145061"/>
                    </a:cubicBezTo>
                    <a:cubicBezTo>
                      <a:pt x="169020" y="104561"/>
                      <a:pt x="207540" y="42701"/>
                      <a:pt x="193860" y="11201"/>
                    </a:cubicBezTo>
                    <a:cubicBezTo>
                      <a:pt x="189300" y="581"/>
                      <a:pt x="181920" y="-2599"/>
                      <a:pt x="171000" y="2141"/>
                    </a:cubicBezTo>
                    <a:cubicBezTo>
                      <a:pt x="153000" y="9941"/>
                      <a:pt x="136980" y="35501"/>
                      <a:pt x="130800" y="51461"/>
                    </a:cubicBezTo>
                    <a:cubicBezTo>
                      <a:pt x="131100" y="50621"/>
                      <a:pt x="129180" y="55361"/>
                      <a:pt x="127620" y="59141"/>
                    </a:cubicBezTo>
                    <a:cubicBezTo>
                      <a:pt x="115860" y="88301"/>
                      <a:pt x="112260" y="120521"/>
                      <a:pt x="106860" y="150341"/>
                    </a:cubicBezTo>
                    <a:cubicBezTo>
                      <a:pt x="106500" y="152501"/>
                      <a:pt x="106200" y="154421"/>
                      <a:pt x="105900" y="156281"/>
                    </a:cubicBezTo>
                    <a:lnTo>
                      <a:pt x="88980" y="175361"/>
                    </a:lnTo>
                    <a:lnTo>
                      <a:pt x="103140" y="87341"/>
                    </a:lnTo>
                    <a:lnTo>
                      <a:pt x="69180" y="87341"/>
                    </a:lnTo>
                    <a:lnTo>
                      <a:pt x="68400" y="91181"/>
                    </a:lnTo>
                    <a:cubicBezTo>
                      <a:pt x="68400" y="91181"/>
                      <a:pt x="74700" y="91001"/>
                      <a:pt x="79320" y="91541"/>
                    </a:cubicBezTo>
                    <a:cubicBezTo>
                      <a:pt x="82920" y="91961"/>
                      <a:pt x="84000" y="94721"/>
                      <a:pt x="84300" y="95861"/>
                    </a:cubicBezTo>
                    <a:cubicBezTo>
                      <a:pt x="84540" y="96701"/>
                      <a:pt x="84240" y="98441"/>
                      <a:pt x="84240" y="98441"/>
                    </a:cubicBezTo>
                    <a:lnTo>
                      <a:pt x="68100" y="198821"/>
                    </a:lnTo>
                    <a:lnTo>
                      <a:pt x="3360" y="272021"/>
                    </a:lnTo>
                    <a:lnTo>
                      <a:pt x="0" y="292241"/>
                    </a:lnTo>
                    <a:lnTo>
                      <a:pt x="64920" y="218921"/>
                    </a:lnTo>
                    <a:lnTo>
                      <a:pt x="49080" y="317201"/>
                    </a:lnTo>
                    <a:lnTo>
                      <a:pt x="197880" y="317261"/>
                    </a:lnTo>
                    <a:lnTo>
                      <a:pt x="204420" y="269441"/>
                    </a:lnTo>
                    <a:lnTo>
                      <a:pt x="104880" y="269441"/>
                    </a:lnTo>
                    <a:close/>
                  </a:path>
                </a:pathLst>
              </a:custGeom>
              <a:solidFill>
                <a:srgbClr val="06357A"/>
              </a:solidFill>
              <a:ln w="5989"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0C67B687-C3C4-2FE7-F350-D9FA9EEE522D}"/>
                  </a:ext>
                </a:extLst>
              </p:cNvPr>
              <p:cNvSpPr/>
              <p:nvPr/>
            </p:nvSpPr>
            <p:spPr>
              <a:xfrm>
                <a:off x="2018519" y="400019"/>
                <a:ext cx="101459" cy="160679"/>
              </a:xfrm>
              <a:custGeom>
                <a:avLst/>
                <a:gdLst>
                  <a:gd name="connsiteX0" fmla="*/ 0 w 101459"/>
                  <a:gd name="connsiteY0" fmla="*/ 160680 h 160679"/>
                  <a:gd name="connsiteX1" fmla="*/ 0 w 101459"/>
                  <a:gd name="connsiteY1" fmla="*/ 0 h 160679"/>
                  <a:gd name="connsiteX2" fmla="*/ 25500 w 101459"/>
                  <a:gd name="connsiteY2" fmla="*/ 0 h 160679"/>
                  <a:gd name="connsiteX3" fmla="*/ 25500 w 101459"/>
                  <a:gd name="connsiteY3" fmla="*/ 139500 h 160679"/>
                  <a:gd name="connsiteX4" fmla="*/ 101460 w 101459"/>
                  <a:gd name="connsiteY4" fmla="*/ 139500 h 160679"/>
                  <a:gd name="connsiteX5" fmla="*/ 101460 w 101459"/>
                  <a:gd name="connsiteY5" fmla="*/ 160680 h 160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459" h="160679">
                    <a:moveTo>
                      <a:pt x="0" y="160680"/>
                    </a:moveTo>
                    <a:lnTo>
                      <a:pt x="0" y="0"/>
                    </a:lnTo>
                    <a:lnTo>
                      <a:pt x="25500" y="0"/>
                    </a:lnTo>
                    <a:lnTo>
                      <a:pt x="25500" y="139500"/>
                    </a:lnTo>
                    <a:lnTo>
                      <a:pt x="101460" y="139500"/>
                    </a:lnTo>
                    <a:lnTo>
                      <a:pt x="101460" y="160680"/>
                    </a:lnTo>
                    <a:close/>
                  </a:path>
                </a:pathLst>
              </a:custGeom>
              <a:solidFill>
                <a:srgbClr val="06357A"/>
              </a:solidFill>
              <a:ln w="5989"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C595ECAC-AB77-752E-F059-5043FD6EA5F5}"/>
                  </a:ext>
                </a:extLst>
              </p:cNvPr>
              <p:cNvSpPr/>
              <p:nvPr/>
            </p:nvSpPr>
            <p:spPr>
              <a:xfrm>
                <a:off x="2135759" y="397019"/>
                <a:ext cx="178199" cy="166679"/>
              </a:xfrm>
              <a:custGeom>
                <a:avLst/>
                <a:gdLst>
                  <a:gd name="connsiteX0" fmla="*/ 178200 w 178199"/>
                  <a:gd name="connsiteY0" fmla="*/ 83340 h 166679"/>
                  <a:gd name="connsiteX1" fmla="*/ 89100 w 178199"/>
                  <a:gd name="connsiteY1" fmla="*/ 0 h 166679"/>
                  <a:gd name="connsiteX2" fmla="*/ 0 w 178199"/>
                  <a:gd name="connsiteY2" fmla="*/ 83340 h 166679"/>
                  <a:gd name="connsiteX3" fmla="*/ 89100 w 178199"/>
                  <a:gd name="connsiteY3" fmla="*/ 166680 h 166679"/>
                  <a:gd name="connsiteX4" fmla="*/ 178200 w 178199"/>
                  <a:gd name="connsiteY4" fmla="*/ 83340 h 166679"/>
                  <a:gd name="connsiteX5" fmla="*/ 150960 w 178199"/>
                  <a:gd name="connsiteY5" fmla="*/ 83340 h 166679"/>
                  <a:gd name="connsiteX6" fmla="*/ 89100 w 178199"/>
                  <a:gd name="connsiteY6" fmla="*/ 145560 h 166679"/>
                  <a:gd name="connsiteX7" fmla="*/ 26940 w 178199"/>
                  <a:gd name="connsiteY7" fmla="*/ 83340 h 166679"/>
                  <a:gd name="connsiteX8" fmla="*/ 89100 w 178199"/>
                  <a:gd name="connsiteY8" fmla="*/ 21480 h 166679"/>
                  <a:gd name="connsiteX9" fmla="*/ 150960 w 178199"/>
                  <a:gd name="connsiteY9" fmla="*/ 83340 h 16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199" h="166679">
                    <a:moveTo>
                      <a:pt x="178200" y="83340"/>
                    </a:moveTo>
                    <a:cubicBezTo>
                      <a:pt x="178200" y="35280"/>
                      <a:pt x="140520" y="0"/>
                      <a:pt x="89100" y="0"/>
                    </a:cubicBezTo>
                    <a:cubicBezTo>
                      <a:pt x="37320" y="0"/>
                      <a:pt x="0" y="35280"/>
                      <a:pt x="0" y="83340"/>
                    </a:cubicBezTo>
                    <a:cubicBezTo>
                      <a:pt x="0" y="131760"/>
                      <a:pt x="37320" y="166680"/>
                      <a:pt x="89100" y="166680"/>
                    </a:cubicBezTo>
                    <a:cubicBezTo>
                      <a:pt x="140520" y="166680"/>
                      <a:pt x="178200" y="131760"/>
                      <a:pt x="178200" y="83340"/>
                    </a:cubicBezTo>
                    <a:moveTo>
                      <a:pt x="150960" y="83340"/>
                    </a:moveTo>
                    <a:cubicBezTo>
                      <a:pt x="150960" y="118620"/>
                      <a:pt x="124380" y="145560"/>
                      <a:pt x="89100" y="145560"/>
                    </a:cubicBezTo>
                    <a:cubicBezTo>
                      <a:pt x="53820" y="145560"/>
                      <a:pt x="26940" y="118680"/>
                      <a:pt x="26940" y="83340"/>
                    </a:cubicBezTo>
                    <a:cubicBezTo>
                      <a:pt x="26940" y="48060"/>
                      <a:pt x="53820" y="21480"/>
                      <a:pt x="89100" y="21480"/>
                    </a:cubicBezTo>
                    <a:cubicBezTo>
                      <a:pt x="124440" y="21480"/>
                      <a:pt x="150960" y="48060"/>
                      <a:pt x="150960" y="83340"/>
                    </a:cubicBezTo>
                  </a:path>
                </a:pathLst>
              </a:custGeom>
              <a:solidFill>
                <a:srgbClr val="06357A"/>
              </a:solidFill>
              <a:ln w="5989"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1573FD05-D334-74F3-38ED-95BF84BAEF63}"/>
                  </a:ext>
                </a:extLst>
              </p:cNvPr>
              <p:cNvSpPr/>
              <p:nvPr/>
            </p:nvSpPr>
            <p:spPr>
              <a:xfrm>
                <a:off x="2363039" y="400019"/>
                <a:ext cx="101520" cy="160679"/>
              </a:xfrm>
              <a:custGeom>
                <a:avLst/>
                <a:gdLst>
                  <a:gd name="connsiteX0" fmla="*/ 0 w 101520"/>
                  <a:gd name="connsiteY0" fmla="*/ 160680 h 160679"/>
                  <a:gd name="connsiteX1" fmla="*/ 0 w 101520"/>
                  <a:gd name="connsiteY1" fmla="*/ 0 h 160679"/>
                  <a:gd name="connsiteX2" fmla="*/ 99480 w 101520"/>
                  <a:gd name="connsiteY2" fmla="*/ 0 h 160679"/>
                  <a:gd name="connsiteX3" fmla="*/ 99480 w 101520"/>
                  <a:gd name="connsiteY3" fmla="*/ 21180 h 160679"/>
                  <a:gd name="connsiteX4" fmla="*/ 25560 w 101520"/>
                  <a:gd name="connsiteY4" fmla="*/ 21180 h 160679"/>
                  <a:gd name="connsiteX5" fmla="*/ 25560 w 101520"/>
                  <a:gd name="connsiteY5" fmla="*/ 67560 h 160679"/>
                  <a:gd name="connsiteX6" fmla="*/ 86700 w 101520"/>
                  <a:gd name="connsiteY6" fmla="*/ 67560 h 160679"/>
                  <a:gd name="connsiteX7" fmla="*/ 86700 w 101520"/>
                  <a:gd name="connsiteY7" fmla="*/ 88740 h 160679"/>
                  <a:gd name="connsiteX8" fmla="*/ 25560 w 101520"/>
                  <a:gd name="connsiteY8" fmla="*/ 88740 h 160679"/>
                  <a:gd name="connsiteX9" fmla="*/ 25560 w 101520"/>
                  <a:gd name="connsiteY9" fmla="*/ 139500 h 160679"/>
                  <a:gd name="connsiteX10" fmla="*/ 101520 w 101520"/>
                  <a:gd name="connsiteY10" fmla="*/ 139500 h 160679"/>
                  <a:gd name="connsiteX11" fmla="*/ 101520 w 101520"/>
                  <a:gd name="connsiteY11" fmla="*/ 160680 h 160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520" h="160679">
                    <a:moveTo>
                      <a:pt x="0" y="160680"/>
                    </a:moveTo>
                    <a:lnTo>
                      <a:pt x="0" y="0"/>
                    </a:lnTo>
                    <a:lnTo>
                      <a:pt x="99480" y="0"/>
                    </a:lnTo>
                    <a:lnTo>
                      <a:pt x="99480" y="21180"/>
                    </a:lnTo>
                    <a:lnTo>
                      <a:pt x="25560" y="21180"/>
                    </a:lnTo>
                    <a:lnTo>
                      <a:pt x="25560" y="67560"/>
                    </a:lnTo>
                    <a:lnTo>
                      <a:pt x="86700" y="67560"/>
                    </a:lnTo>
                    <a:lnTo>
                      <a:pt x="86700" y="88740"/>
                    </a:lnTo>
                    <a:lnTo>
                      <a:pt x="25560" y="88740"/>
                    </a:lnTo>
                    <a:lnTo>
                      <a:pt x="25560" y="139500"/>
                    </a:lnTo>
                    <a:lnTo>
                      <a:pt x="101520" y="139500"/>
                    </a:lnTo>
                    <a:lnTo>
                      <a:pt x="101520" y="160680"/>
                    </a:lnTo>
                    <a:close/>
                  </a:path>
                </a:pathLst>
              </a:custGeom>
              <a:solidFill>
                <a:srgbClr val="06357A"/>
              </a:solidFill>
              <a:ln w="5989"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69898778-BF5F-7934-E79E-45A6221CB45A}"/>
                  </a:ext>
                </a:extLst>
              </p:cNvPr>
              <p:cNvSpPr/>
              <p:nvPr/>
            </p:nvSpPr>
            <p:spPr>
              <a:xfrm>
                <a:off x="2513939" y="400019"/>
                <a:ext cx="99539" cy="160679"/>
              </a:xfrm>
              <a:custGeom>
                <a:avLst/>
                <a:gdLst>
                  <a:gd name="connsiteX0" fmla="*/ 25560 w 99539"/>
                  <a:gd name="connsiteY0" fmla="*/ 21180 h 160679"/>
                  <a:gd name="connsiteX1" fmla="*/ 25560 w 99539"/>
                  <a:gd name="connsiteY1" fmla="*/ 69900 h 160679"/>
                  <a:gd name="connsiteX2" fmla="*/ 86760 w 99539"/>
                  <a:gd name="connsiteY2" fmla="*/ 69900 h 160679"/>
                  <a:gd name="connsiteX3" fmla="*/ 86760 w 99539"/>
                  <a:gd name="connsiteY3" fmla="*/ 91080 h 160679"/>
                  <a:gd name="connsiteX4" fmla="*/ 25560 w 99539"/>
                  <a:gd name="connsiteY4" fmla="*/ 91080 h 160679"/>
                  <a:gd name="connsiteX5" fmla="*/ 25560 w 99539"/>
                  <a:gd name="connsiteY5" fmla="*/ 160680 h 160679"/>
                  <a:gd name="connsiteX6" fmla="*/ 0 w 99539"/>
                  <a:gd name="connsiteY6" fmla="*/ 160680 h 160679"/>
                  <a:gd name="connsiteX7" fmla="*/ 0 w 99539"/>
                  <a:gd name="connsiteY7" fmla="*/ 0 h 160679"/>
                  <a:gd name="connsiteX8" fmla="*/ 99540 w 99539"/>
                  <a:gd name="connsiteY8" fmla="*/ 0 h 160679"/>
                  <a:gd name="connsiteX9" fmla="*/ 99540 w 99539"/>
                  <a:gd name="connsiteY9" fmla="*/ 21180 h 160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539" h="160679">
                    <a:moveTo>
                      <a:pt x="25560" y="21180"/>
                    </a:moveTo>
                    <a:lnTo>
                      <a:pt x="25560" y="69900"/>
                    </a:lnTo>
                    <a:lnTo>
                      <a:pt x="86760" y="69900"/>
                    </a:lnTo>
                    <a:lnTo>
                      <a:pt x="86760" y="91080"/>
                    </a:lnTo>
                    <a:lnTo>
                      <a:pt x="25560" y="91080"/>
                    </a:lnTo>
                    <a:lnTo>
                      <a:pt x="25560" y="160680"/>
                    </a:lnTo>
                    <a:lnTo>
                      <a:pt x="0" y="160680"/>
                    </a:lnTo>
                    <a:lnTo>
                      <a:pt x="0" y="0"/>
                    </a:lnTo>
                    <a:lnTo>
                      <a:pt x="99540" y="0"/>
                    </a:lnTo>
                    <a:lnTo>
                      <a:pt x="99540" y="21180"/>
                    </a:lnTo>
                    <a:close/>
                  </a:path>
                </a:pathLst>
              </a:custGeom>
              <a:solidFill>
                <a:srgbClr val="06357A"/>
              </a:solidFill>
              <a:ln w="5989"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56E00579-020E-A2C6-625B-A3E70C239C13}"/>
                  </a:ext>
                </a:extLst>
              </p:cNvPr>
              <p:cNvSpPr/>
              <p:nvPr/>
            </p:nvSpPr>
            <p:spPr>
              <a:xfrm>
                <a:off x="2659859" y="400019"/>
                <a:ext cx="99480" cy="160679"/>
              </a:xfrm>
              <a:custGeom>
                <a:avLst/>
                <a:gdLst>
                  <a:gd name="connsiteX0" fmla="*/ 0 w 99480"/>
                  <a:gd name="connsiteY0" fmla="*/ 0 h 160679"/>
                  <a:gd name="connsiteX1" fmla="*/ 0 w 99480"/>
                  <a:gd name="connsiteY1" fmla="*/ 160680 h 160679"/>
                  <a:gd name="connsiteX2" fmla="*/ 25560 w 99480"/>
                  <a:gd name="connsiteY2" fmla="*/ 160680 h 160679"/>
                  <a:gd name="connsiteX3" fmla="*/ 25560 w 99480"/>
                  <a:gd name="connsiteY3" fmla="*/ 91080 h 160679"/>
                  <a:gd name="connsiteX4" fmla="*/ 86700 w 99480"/>
                  <a:gd name="connsiteY4" fmla="*/ 91080 h 160679"/>
                  <a:gd name="connsiteX5" fmla="*/ 86700 w 99480"/>
                  <a:gd name="connsiteY5" fmla="*/ 69900 h 160679"/>
                  <a:gd name="connsiteX6" fmla="*/ 25560 w 99480"/>
                  <a:gd name="connsiteY6" fmla="*/ 69900 h 160679"/>
                  <a:gd name="connsiteX7" fmla="*/ 25560 w 99480"/>
                  <a:gd name="connsiteY7" fmla="*/ 21180 h 160679"/>
                  <a:gd name="connsiteX8" fmla="*/ 99480 w 99480"/>
                  <a:gd name="connsiteY8" fmla="*/ 21180 h 160679"/>
                  <a:gd name="connsiteX9" fmla="*/ 99480 w 99480"/>
                  <a:gd name="connsiteY9" fmla="*/ 0 h 160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480" h="160679">
                    <a:moveTo>
                      <a:pt x="0" y="0"/>
                    </a:moveTo>
                    <a:lnTo>
                      <a:pt x="0" y="160680"/>
                    </a:lnTo>
                    <a:lnTo>
                      <a:pt x="25560" y="160680"/>
                    </a:lnTo>
                    <a:lnTo>
                      <a:pt x="25560" y="91080"/>
                    </a:lnTo>
                    <a:lnTo>
                      <a:pt x="86700" y="91080"/>
                    </a:lnTo>
                    <a:lnTo>
                      <a:pt x="86700" y="69900"/>
                    </a:lnTo>
                    <a:lnTo>
                      <a:pt x="25560" y="69900"/>
                    </a:lnTo>
                    <a:lnTo>
                      <a:pt x="25560" y="21180"/>
                    </a:lnTo>
                    <a:lnTo>
                      <a:pt x="99480" y="21180"/>
                    </a:lnTo>
                    <a:lnTo>
                      <a:pt x="99480" y="0"/>
                    </a:lnTo>
                    <a:close/>
                  </a:path>
                </a:pathLst>
              </a:custGeom>
              <a:solidFill>
                <a:srgbClr val="06357A"/>
              </a:solidFill>
              <a:ln w="5989"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10212525-01E8-B272-F017-CBCFF915FFCB}"/>
                  </a:ext>
                </a:extLst>
              </p:cNvPr>
              <p:cNvSpPr/>
              <p:nvPr/>
            </p:nvSpPr>
            <p:spPr>
              <a:xfrm>
                <a:off x="756000" y="400019"/>
                <a:ext cx="101519" cy="160679"/>
              </a:xfrm>
              <a:custGeom>
                <a:avLst/>
                <a:gdLst>
                  <a:gd name="connsiteX0" fmla="*/ 0 w 101519"/>
                  <a:gd name="connsiteY0" fmla="*/ 0 h 160679"/>
                  <a:gd name="connsiteX1" fmla="*/ 0 w 101519"/>
                  <a:gd name="connsiteY1" fmla="*/ 160680 h 160679"/>
                  <a:gd name="connsiteX2" fmla="*/ 101520 w 101519"/>
                  <a:gd name="connsiteY2" fmla="*/ 160680 h 160679"/>
                  <a:gd name="connsiteX3" fmla="*/ 101520 w 101519"/>
                  <a:gd name="connsiteY3" fmla="*/ 139500 h 160679"/>
                  <a:gd name="connsiteX4" fmla="*/ 25560 w 101519"/>
                  <a:gd name="connsiteY4" fmla="*/ 139500 h 160679"/>
                  <a:gd name="connsiteX5" fmla="*/ 25560 w 101519"/>
                  <a:gd name="connsiteY5" fmla="*/ 0 h 160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519" h="160679">
                    <a:moveTo>
                      <a:pt x="0" y="0"/>
                    </a:moveTo>
                    <a:lnTo>
                      <a:pt x="0" y="160680"/>
                    </a:lnTo>
                    <a:lnTo>
                      <a:pt x="101520" y="160680"/>
                    </a:lnTo>
                    <a:lnTo>
                      <a:pt x="101520" y="139500"/>
                    </a:lnTo>
                    <a:lnTo>
                      <a:pt x="25560" y="139500"/>
                    </a:lnTo>
                    <a:lnTo>
                      <a:pt x="25560" y="0"/>
                    </a:lnTo>
                    <a:close/>
                  </a:path>
                </a:pathLst>
              </a:custGeom>
              <a:solidFill>
                <a:srgbClr val="06357A"/>
              </a:solidFill>
              <a:ln w="5989"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0E984B35-62DB-7F91-A648-CE89CC32AF74}"/>
                  </a:ext>
                </a:extLst>
              </p:cNvPr>
              <p:cNvSpPr/>
              <p:nvPr/>
            </p:nvSpPr>
            <p:spPr>
              <a:xfrm>
                <a:off x="873299" y="397019"/>
                <a:ext cx="178199" cy="166679"/>
              </a:xfrm>
              <a:custGeom>
                <a:avLst/>
                <a:gdLst>
                  <a:gd name="connsiteX0" fmla="*/ 178200 w 178199"/>
                  <a:gd name="connsiteY0" fmla="*/ 83340 h 166679"/>
                  <a:gd name="connsiteX1" fmla="*/ 89100 w 178199"/>
                  <a:gd name="connsiteY1" fmla="*/ 0 h 166679"/>
                  <a:gd name="connsiteX2" fmla="*/ 0 w 178199"/>
                  <a:gd name="connsiteY2" fmla="*/ 83340 h 166679"/>
                  <a:gd name="connsiteX3" fmla="*/ 89100 w 178199"/>
                  <a:gd name="connsiteY3" fmla="*/ 166680 h 166679"/>
                  <a:gd name="connsiteX4" fmla="*/ 178200 w 178199"/>
                  <a:gd name="connsiteY4" fmla="*/ 83340 h 166679"/>
                  <a:gd name="connsiteX5" fmla="*/ 150960 w 178199"/>
                  <a:gd name="connsiteY5" fmla="*/ 83340 h 166679"/>
                  <a:gd name="connsiteX6" fmla="*/ 89100 w 178199"/>
                  <a:gd name="connsiteY6" fmla="*/ 145560 h 166679"/>
                  <a:gd name="connsiteX7" fmla="*/ 26940 w 178199"/>
                  <a:gd name="connsiteY7" fmla="*/ 83340 h 166679"/>
                  <a:gd name="connsiteX8" fmla="*/ 89100 w 178199"/>
                  <a:gd name="connsiteY8" fmla="*/ 21480 h 166679"/>
                  <a:gd name="connsiteX9" fmla="*/ 150960 w 178199"/>
                  <a:gd name="connsiteY9" fmla="*/ 83340 h 16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199" h="166679">
                    <a:moveTo>
                      <a:pt x="178200" y="83340"/>
                    </a:moveTo>
                    <a:cubicBezTo>
                      <a:pt x="178200" y="35280"/>
                      <a:pt x="140580" y="0"/>
                      <a:pt x="89100" y="0"/>
                    </a:cubicBezTo>
                    <a:cubicBezTo>
                      <a:pt x="37320" y="0"/>
                      <a:pt x="0" y="35280"/>
                      <a:pt x="0" y="83340"/>
                    </a:cubicBezTo>
                    <a:cubicBezTo>
                      <a:pt x="0" y="131760"/>
                      <a:pt x="37320" y="166680"/>
                      <a:pt x="89100" y="166680"/>
                    </a:cubicBezTo>
                    <a:cubicBezTo>
                      <a:pt x="140520" y="166680"/>
                      <a:pt x="178200" y="131760"/>
                      <a:pt x="178200" y="83340"/>
                    </a:cubicBezTo>
                    <a:moveTo>
                      <a:pt x="150960" y="83340"/>
                    </a:moveTo>
                    <a:cubicBezTo>
                      <a:pt x="150960" y="118620"/>
                      <a:pt x="124380" y="145560"/>
                      <a:pt x="89100" y="145560"/>
                    </a:cubicBezTo>
                    <a:cubicBezTo>
                      <a:pt x="53820" y="145560"/>
                      <a:pt x="26940" y="118680"/>
                      <a:pt x="26940" y="83340"/>
                    </a:cubicBezTo>
                    <a:cubicBezTo>
                      <a:pt x="26940" y="48060"/>
                      <a:pt x="53820" y="21480"/>
                      <a:pt x="89100" y="21480"/>
                    </a:cubicBezTo>
                    <a:cubicBezTo>
                      <a:pt x="124380" y="21480"/>
                      <a:pt x="150960" y="48060"/>
                      <a:pt x="150960" y="83340"/>
                    </a:cubicBezTo>
                  </a:path>
                </a:pathLst>
              </a:custGeom>
              <a:solidFill>
                <a:srgbClr val="06357A"/>
              </a:solidFill>
              <a:ln w="5989"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8968E1AB-1AE4-839B-F32C-C350F12A00AA}"/>
                  </a:ext>
                </a:extLst>
              </p:cNvPr>
              <p:cNvSpPr/>
              <p:nvPr/>
            </p:nvSpPr>
            <p:spPr>
              <a:xfrm>
                <a:off x="1069619" y="400019"/>
                <a:ext cx="143879" cy="160679"/>
              </a:xfrm>
              <a:custGeom>
                <a:avLst/>
                <a:gdLst>
                  <a:gd name="connsiteX0" fmla="*/ 82380 w 143879"/>
                  <a:gd name="connsiteY0" fmla="*/ 88740 h 160679"/>
                  <a:gd name="connsiteX1" fmla="*/ 82380 w 143879"/>
                  <a:gd name="connsiteY1" fmla="*/ 160680 h 160679"/>
                  <a:gd name="connsiteX2" fmla="*/ 57120 w 143879"/>
                  <a:gd name="connsiteY2" fmla="*/ 160680 h 160679"/>
                  <a:gd name="connsiteX3" fmla="*/ 57120 w 143879"/>
                  <a:gd name="connsiteY3" fmla="*/ 88740 h 160679"/>
                  <a:gd name="connsiteX4" fmla="*/ 0 w 143879"/>
                  <a:gd name="connsiteY4" fmla="*/ 0 h 160679"/>
                  <a:gd name="connsiteX5" fmla="*/ 29580 w 143879"/>
                  <a:gd name="connsiteY5" fmla="*/ 0 h 160679"/>
                  <a:gd name="connsiteX6" fmla="*/ 71940 w 143879"/>
                  <a:gd name="connsiteY6" fmla="*/ 65520 h 160679"/>
                  <a:gd name="connsiteX7" fmla="*/ 114300 w 143879"/>
                  <a:gd name="connsiteY7" fmla="*/ 0 h 160679"/>
                  <a:gd name="connsiteX8" fmla="*/ 143880 w 143879"/>
                  <a:gd name="connsiteY8" fmla="*/ 0 h 160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879" h="160679">
                    <a:moveTo>
                      <a:pt x="82380" y="88740"/>
                    </a:moveTo>
                    <a:lnTo>
                      <a:pt x="82380" y="160680"/>
                    </a:lnTo>
                    <a:lnTo>
                      <a:pt x="57120" y="160680"/>
                    </a:lnTo>
                    <a:lnTo>
                      <a:pt x="57120" y="88740"/>
                    </a:lnTo>
                    <a:lnTo>
                      <a:pt x="0" y="0"/>
                    </a:lnTo>
                    <a:lnTo>
                      <a:pt x="29580" y="0"/>
                    </a:lnTo>
                    <a:lnTo>
                      <a:pt x="71940" y="65520"/>
                    </a:lnTo>
                    <a:lnTo>
                      <a:pt x="114300" y="0"/>
                    </a:lnTo>
                    <a:lnTo>
                      <a:pt x="143880" y="0"/>
                    </a:lnTo>
                    <a:close/>
                  </a:path>
                </a:pathLst>
              </a:custGeom>
              <a:solidFill>
                <a:srgbClr val="06357A"/>
              </a:solidFill>
              <a:ln w="5989"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6282266C-04ED-D328-DFBA-D675945D01AE}"/>
                  </a:ext>
                </a:extLst>
              </p:cNvPr>
              <p:cNvSpPr/>
              <p:nvPr/>
            </p:nvSpPr>
            <p:spPr>
              <a:xfrm>
                <a:off x="1251479" y="400019"/>
                <a:ext cx="101519" cy="160679"/>
              </a:xfrm>
              <a:custGeom>
                <a:avLst/>
                <a:gdLst>
                  <a:gd name="connsiteX0" fmla="*/ 0 w 101519"/>
                  <a:gd name="connsiteY0" fmla="*/ 160680 h 160679"/>
                  <a:gd name="connsiteX1" fmla="*/ 0 w 101519"/>
                  <a:gd name="connsiteY1" fmla="*/ 0 h 160679"/>
                  <a:gd name="connsiteX2" fmla="*/ 99480 w 101519"/>
                  <a:gd name="connsiteY2" fmla="*/ 0 h 160679"/>
                  <a:gd name="connsiteX3" fmla="*/ 99480 w 101519"/>
                  <a:gd name="connsiteY3" fmla="*/ 21180 h 160679"/>
                  <a:gd name="connsiteX4" fmla="*/ 25560 w 101519"/>
                  <a:gd name="connsiteY4" fmla="*/ 21180 h 160679"/>
                  <a:gd name="connsiteX5" fmla="*/ 25560 w 101519"/>
                  <a:gd name="connsiteY5" fmla="*/ 67560 h 160679"/>
                  <a:gd name="connsiteX6" fmla="*/ 86760 w 101519"/>
                  <a:gd name="connsiteY6" fmla="*/ 67560 h 160679"/>
                  <a:gd name="connsiteX7" fmla="*/ 86760 w 101519"/>
                  <a:gd name="connsiteY7" fmla="*/ 88740 h 160679"/>
                  <a:gd name="connsiteX8" fmla="*/ 25560 w 101519"/>
                  <a:gd name="connsiteY8" fmla="*/ 88740 h 160679"/>
                  <a:gd name="connsiteX9" fmla="*/ 25560 w 101519"/>
                  <a:gd name="connsiteY9" fmla="*/ 139500 h 160679"/>
                  <a:gd name="connsiteX10" fmla="*/ 101520 w 101519"/>
                  <a:gd name="connsiteY10" fmla="*/ 139500 h 160679"/>
                  <a:gd name="connsiteX11" fmla="*/ 101520 w 101519"/>
                  <a:gd name="connsiteY11" fmla="*/ 160680 h 160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519" h="160679">
                    <a:moveTo>
                      <a:pt x="0" y="160680"/>
                    </a:moveTo>
                    <a:lnTo>
                      <a:pt x="0" y="0"/>
                    </a:lnTo>
                    <a:lnTo>
                      <a:pt x="99480" y="0"/>
                    </a:lnTo>
                    <a:lnTo>
                      <a:pt x="99480" y="21180"/>
                    </a:lnTo>
                    <a:lnTo>
                      <a:pt x="25560" y="21180"/>
                    </a:lnTo>
                    <a:lnTo>
                      <a:pt x="25560" y="67560"/>
                    </a:lnTo>
                    <a:lnTo>
                      <a:pt x="86760" y="67560"/>
                    </a:lnTo>
                    <a:lnTo>
                      <a:pt x="86760" y="88740"/>
                    </a:lnTo>
                    <a:lnTo>
                      <a:pt x="25560" y="88740"/>
                    </a:lnTo>
                    <a:lnTo>
                      <a:pt x="25560" y="139500"/>
                    </a:lnTo>
                    <a:lnTo>
                      <a:pt x="101520" y="139500"/>
                    </a:lnTo>
                    <a:lnTo>
                      <a:pt x="101520" y="160680"/>
                    </a:lnTo>
                    <a:close/>
                  </a:path>
                </a:pathLst>
              </a:custGeom>
              <a:solidFill>
                <a:srgbClr val="06357A"/>
              </a:solidFill>
              <a:ln w="5989"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A26858FE-D6D4-3A6C-CF41-2542884F89E3}"/>
                  </a:ext>
                </a:extLst>
              </p:cNvPr>
              <p:cNvSpPr/>
              <p:nvPr/>
            </p:nvSpPr>
            <p:spPr>
              <a:xfrm>
                <a:off x="1402439" y="400019"/>
                <a:ext cx="145919" cy="162719"/>
              </a:xfrm>
              <a:custGeom>
                <a:avLst/>
                <a:gdLst>
                  <a:gd name="connsiteX0" fmla="*/ 122700 w 145919"/>
                  <a:gd name="connsiteY0" fmla="*/ 162720 h 162719"/>
                  <a:gd name="connsiteX1" fmla="*/ 31920 w 145919"/>
                  <a:gd name="connsiteY1" fmla="*/ 46740 h 162719"/>
                  <a:gd name="connsiteX2" fmla="*/ 23520 w 145919"/>
                  <a:gd name="connsiteY2" fmla="*/ 31920 h 162719"/>
                  <a:gd name="connsiteX3" fmla="*/ 23520 w 145919"/>
                  <a:gd name="connsiteY3" fmla="*/ 160680 h 162719"/>
                  <a:gd name="connsiteX4" fmla="*/ 0 w 145919"/>
                  <a:gd name="connsiteY4" fmla="*/ 160680 h 162719"/>
                  <a:gd name="connsiteX5" fmla="*/ 0 w 145919"/>
                  <a:gd name="connsiteY5" fmla="*/ 0 h 162719"/>
                  <a:gd name="connsiteX6" fmla="*/ 25560 w 145919"/>
                  <a:gd name="connsiteY6" fmla="*/ 0 h 162719"/>
                  <a:gd name="connsiteX7" fmla="*/ 116340 w 145919"/>
                  <a:gd name="connsiteY7" fmla="*/ 114300 h 162719"/>
                  <a:gd name="connsiteX8" fmla="*/ 122700 w 145919"/>
                  <a:gd name="connsiteY8" fmla="*/ 129060 h 162719"/>
                  <a:gd name="connsiteX9" fmla="*/ 122700 w 145919"/>
                  <a:gd name="connsiteY9" fmla="*/ 0 h 162719"/>
                  <a:gd name="connsiteX10" fmla="*/ 145920 w 145919"/>
                  <a:gd name="connsiteY10" fmla="*/ 0 h 162719"/>
                  <a:gd name="connsiteX11" fmla="*/ 145920 w 145919"/>
                  <a:gd name="connsiteY11" fmla="*/ 162660 h 162719"/>
                  <a:gd name="connsiteX12" fmla="*/ 122700 w 145919"/>
                  <a:gd name="connsiteY12" fmla="*/ 162660 h 162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9" h="162719">
                    <a:moveTo>
                      <a:pt x="122700" y="162720"/>
                    </a:moveTo>
                    <a:lnTo>
                      <a:pt x="31920" y="46740"/>
                    </a:lnTo>
                    <a:cubicBezTo>
                      <a:pt x="26520" y="39660"/>
                      <a:pt x="24540" y="36300"/>
                      <a:pt x="23520" y="31920"/>
                    </a:cubicBezTo>
                    <a:lnTo>
                      <a:pt x="23520" y="160680"/>
                    </a:lnTo>
                    <a:lnTo>
                      <a:pt x="0" y="160680"/>
                    </a:lnTo>
                    <a:lnTo>
                      <a:pt x="0" y="0"/>
                    </a:lnTo>
                    <a:lnTo>
                      <a:pt x="25560" y="0"/>
                    </a:lnTo>
                    <a:lnTo>
                      <a:pt x="116340" y="114300"/>
                    </a:lnTo>
                    <a:cubicBezTo>
                      <a:pt x="119040" y="117960"/>
                      <a:pt x="122040" y="124020"/>
                      <a:pt x="122700" y="129060"/>
                    </a:cubicBezTo>
                    <a:lnTo>
                      <a:pt x="122700" y="0"/>
                    </a:lnTo>
                    <a:lnTo>
                      <a:pt x="145920" y="0"/>
                    </a:lnTo>
                    <a:lnTo>
                      <a:pt x="145920" y="162660"/>
                    </a:lnTo>
                    <a:lnTo>
                      <a:pt x="122700" y="162660"/>
                    </a:lnTo>
                    <a:close/>
                  </a:path>
                </a:pathLst>
              </a:custGeom>
              <a:solidFill>
                <a:srgbClr val="06357A"/>
              </a:solidFill>
              <a:ln w="5989"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F2A69782-2B9B-9546-01A5-9748306AE71D}"/>
                  </a:ext>
                </a:extLst>
              </p:cNvPr>
              <p:cNvSpPr/>
              <p:nvPr/>
            </p:nvSpPr>
            <p:spPr>
              <a:xfrm>
                <a:off x="1597379" y="397320"/>
                <a:ext cx="115679" cy="166319"/>
              </a:xfrm>
              <a:custGeom>
                <a:avLst/>
                <a:gdLst>
                  <a:gd name="connsiteX0" fmla="*/ 106560 w 115679"/>
                  <a:gd name="connsiteY0" fmla="*/ 34620 h 166319"/>
                  <a:gd name="connsiteX1" fmla="*/ 86400 w 115679"/>
                  <a:gd name="connsiteY1" fmla="*/ 24840 h 166319"/>
                  <a:gd name="connsiteX2" fmla="*/ 63900 w 115679"/>
                  <a:gd name="connsiteY2" fmla="*/ 21480 h 166319"/>
                  <a:gd name="connsiteX3" fmla="*/ 30960 w 115679"/>
                  <a:gd name="connsiteY3" fmla="*/ 41280 h 166319"/>
                  <a:gd name="connsiteX4" fmla="*/ 32940 w 115679"/>
                  <a:gd name="connsiteY4" fmla="*/ 49680 h 166319"/>
                  <a:gd name="connsiteX5" fmla="*/ 74280 w 115679"/>
                  <a:gd name="connsiteY5" fmla="*/ 74880 h 166319"/>
                  <a:gd name="connsiteX6" fmla="*/ 114300 w 115679"/>
                  <a:gd name="connsiteY6" fmla="*/ 120600 h 166319"/>
                  <a:gd name="connsiteX7" fmla="*/ 55800 w 115679"/>
                  <a:gd name="connsiteY7" fmla="*/ 166320 h 166319"/>
                  <a:gd name="connsiteX8" fmla="*/ 22860 w 115679"/>
                  <a:gd name="connsiteY8" fmla="*/ 161280 h 166319"/>
                  <a:gd name="connsiteX9" fmla="*/ 0 w 115679"/>
                  <a:gd name="connsiteY9" fmla="*/ 149160 h 166319"/>
                  <a:gd name="connsiteX10" fmla="*/ 11400 w 115679"/>
                  <a:gd name="connsiteY10" fmla="*/ 127320 h 166319"/>
                  <a:gd name="connsiteX11" fmla="*/ 32220 w 115679"/>
                  <a:gd name="connsiteY11" fmla="*/ 140100 h 166319"/>
                  <a:gd name="connsiteX12" fmla="*/ 58800 w 115679"/>
                  <a:gd name="connsiteY12" fmla="*/ 145500 h 166319"/>
                  <a:gd name="connsiteX13" fmla="*/ 88740 w 115679"/>
                  <a:gd name="connsiteY13" fmla="*/ 124020 h 166319"/>
                  <a:gd name="connsiteX14" fmla="*/ 70560 w 115679"/>
                  <a:gd name="connsiteY14" fmla="*/ 100140 h 166319"/>
                  <a:gd name="connsiteX15" fmla="*/ 41340 w 115679"/>
                  <a:gd name="connsiteY15" fmla="*/ 86040 h 166319"/>
                  <a:gd name="connsiteX16" fmla="*/ 5700 w 115679"/>
                  <a:gd name="connsiteY16" fmla="*/ 43680 h 166319"/>
                  <a:gd name="connsiteX17" fmla="*/ 64200 w 115679"/>
                  <a:gd name="connsiteY17" fmla="*/ 0 h 166319"/>
                  <a:gd name="connsiteX18" fmla="*/ 94140 w 115679"/>
                  <a:gd name="connsiteY18" fmla="*/ 4020 h 166319"/>
                  <a:gd name="connsiteX19" fmla="*/ 115680 w 115679"/>
                  <a:gd name="connsiteY19" fmla="*/ 13440 h 166319"/>
                  <a:gd name="connsiteX20" fmla="*/ 106560 w 115679"/>
                  <a:gd name="connsiteY20" fmla="*/ 34620 h 16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5679" h="166319">
                    <a:moveTo>
                      <a:pt x="106560" y="34620"/>
                    </a:moveTo>
                    <a:cubicBezTo>
                      <a:pt x="98160" y="28920"/>
                      <a:pt x="94440" y="27240"/>
                      <a:pt x="86400" y="24840"/>
                    </a:cubicBezTo>
                    <a:cubicBezTo>
                      <a:pt x="78000" y="22140"/>
                      <a:pt x="70920" y="21480"/>
                      <a:pt x="63900" y="21480"/>
                    </a:cubicBezTo>
                    <a:cubicBezTo>
                      <a:pt x="43380" y="21480"/>
                      <a:pt x="30960" y="28860"/>
                      <a:pt x="30960" y="41280"/>
                    </a:cubicBezTo>
                    <a:cubicBezTo>
                      <a:pt x="30960" y="44640"/>
                      <a:pt x="31620" y="47700"/>
                      <a:pt x="32940" y="49680"/>
                    </a:cubicBezTo>
                    <a:cubicBezTo>
                      <a:pt x="37680" y="56760"/>
                      <a:pt x="43020" y="59760"/>
                      <a:pt x="74280" y="74880"/>
                    </a:cubicBezTo>
                    <a:cubicBezTo>
                      <a:pt x="104520" y="89640"/>
                      <a:pt x="114300" y="100740"/>
                      <a:pt x="114300" y="120600"/>
                    </a:cubicBezTo>
                    <a:cubicBezTo>
                      <a:pt x="114300" y="149160"/>
                      <a:pt x="92100" y="166320"/>
                      <a:pt x="55800" y="166320"/>
                    </a:cubicBezTo>
                    <a:cubicBezTo>
                      <a:pt x="43680" y="166320"/>
                      <a:pt x="32280" y="164640"/>
                      <a:pt x="22860" y="161280"/>
                    </a:cubicBezTo>
                    <a:cubicBezTo>
                      <a:pt x="16140" y="158580"/>
                      <a:pt x="11400" y="156240"/>
                      <a:pt x="0" y="149160"/>
                    </a:cubicBezTo>
                    <a:lnTo>
                      <a:pt x="11400" y="127320"/>
                    </a:lnTo>
                    <a:cubicBezTo>
                      <a:pt x="21480" y="134700"/>
                      <a:pt x="25860" y="137400"/>
                      <a:pt x="32220" y="140100"/>
                    </a:cubicBezTo>
                    <a:cubicBezTo>
                      <a:pt x="40320" y="143460"/>
                      <a:pt x="49680" y="145500"/>
                      <a:pt x="58800" y="145500"/>
                    </a:cubicBezTo>
                    <a:cubicBezTo>
                      <a:pt x="77640" y="145500"/>
                      <a:pt x="88740" y="137460"/>
                      <a:pt x="88740" y="124020"/>
                    </a:cubicBezTo>
                    <a:cubicBezTo>
                      <a:pt x="88740" y="113280"/>
                      <a:pt x="83340" y="106200"/>
                      <a:pt x="70560" y="100140"/>
                    </a:cubicBezTo>
                    <a:lnTo>
                      <a:pt x="41340" y="86040"/>
                    </a:lnTo>
                    <a:cubicBezTo>
                      <a:pt x="16800" y="74280"/>
                      <a:pt x="5700" y="60840"/>
                      <a:pt x="5700" y="43680"/>
                    </a:cubicBezTo>
                    <a:cubicBezTo>
                      <a:pt x="5700" y="17100"/>
                      <a:pt x="28560" y="0"/>
                      <a:pt x="64200" y="0"/>
                    </a:cubicBezTo>
                    <a:cubicBezTo>
                      <a:pt x="74640" y="0"/>
                      <a:pt x="85020" y="1320"/>
                      <a:pt x="94140" y="4020"/>
                    </a:cubicBezTo>
                    <a:cubicBezTo>
                      <a:pt x="101520" y="6060"/>
                      <a:pt x="105540" y="8040"/>
                      <a:pt x="115680" y="13440"/>
                    </a:cubicBezTo>
                    <a:lnTo>
                      <a:pt x="106560" y="34620"/>
                    </a:lnTo>
                    <a:close/>
                  </a:path>
                </a:pathLst>
              </a:custGeom>
              <a:solidFill>
                <a:srgbClr val="06357A"/>
              </a:solidFill>
              <a:ln w="5989" cap="flat">
                <a:noFill/>
                <a:prstDash val="solid"/>
                <a:miter/>
              </a:ln>
            </p:spPr>
            <p:txBody>
              <a:bodyPr rtlCol="0" anchor="ctr"/>
              <a:lstStyle/>
              <a:p>
                <a:endParaRPr lang="en-GB"/>
              </a:p>
            </p:txBody>
          </p:sp>
        </p:grpSp>
        <p:grpSp>
          <p:nvGrpSpPr>
            <p:cNvPr id="12" name="Graphic 3">
              <a:extLst>
                <a:ext uri="{FF2B5EF4-FFF2-40B4-BE49-F238E27FC236}">
                  <a16:creationId xmlns:a16="http://schemas.microsoft.com/office/drawing/2014/main" id="{223086F3-A46B-6784-D8E7-58FE424405A4}"/>
                </a:ext>
              </a:extLst>
            </p:cNvPr>
            <p:cNvGrpSpPr/>
            <p:nvPr/>
          </p:nvGrpSpPr>
          <p:grpSpPr>
            <a:xfrm>
              <a:off x="1619999" y="701219"/>
              <a:ext cx="481139" cy="80940"/>
              <a:chOff x="1619999" y="701219"/>
              <a:chExt cx="481139" cy="80940"/>
            </a:xfrm>
            <a:solidFill>
              <a:srgbClr val="06357A"/>
            </a:solidFill>
          </p:grpSpPr>
          <p:sp>
            <p:nvSpPr>
              <p:cNvPr id="13" name="Freeform: Shape 12">
                <a:extLst>
                  <a:ext uri="{FF2B5EF4-FFF2-40B4-BE49-F238E27FC236}">
                    <a16:creationId xmlns:a16="http://schemas.microsoft.com/office/drawing/2014/main" id="{E2EB9138-041D-3BF4-A290-3232F67E87D8}"/>
                  </a:ext>
                </a:extLst>
              </p:cNvPr>
              <p:cNvSpPr/>
              <p:nvPr/>
            </p:nvSpPr>
            <p:spPr>
              <a:xfrm>
                <a:off x="1619999" y="701219"/>
                <a:ext cx="51959" cy="79200"/>
              </a:xfrm>
              <a:custGeom>
                <a:avLst/>
                <a:gdLst>
                  <a:gd name="connsiteX0" fmla="*/ 0 w 51959"/>
                  <a:gd name="connsiteY0" fmla="*/ 0 h 79200"/>
                  <a:gd name="connsiteX1" fmla="*/ 7560 w 51959"/>
                  <a:gd name="connsiteY1" fmla="*/ 0 h 79200"/>
                  <a:gd name="connsiteX2" fmla="*/ 7560 w 51959"/>
                  <a:gd name="connsiteY2" fmla="*/ 72780 h 79200"/>
                  <a:gd name="connsiteX3" fmla="*/ 51960 w 51959"/>
                  <a:gd name="connsiteY3" fmla="*/ 72780 h 79200"/>
                  <a:gd name="connsiteX4" fmla="*/ 51960 w 51959"/>
                  <a:gd name="connsiteY4" fmla="*/ 79200 h 79200"/>
                  <a:gd name="connsiteX5" fmla="*/ 0 w 51959"/>
                  <a:gd name="connsiteY5" fmla="*/ 79200 h 79200"/>
                  <a:gd name="connsiteX6" fmla="*/ 0 w 51959"/>
                  <a:gd name="connsiteY6" fmla="*/ 0 h 7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59" h="79200">
                    <a:moveTo>
                      <a:pt x="0" y="0"/>
                    </a:moveTo>
                    <a:lnTo>
                      <a:pt x="7560" y="0"/>
                    </a:lnTo>
                    <a:lnTo>
                      <a:pt x="7560" y="72780"/>
                    </a:lnTo>
                    <a:lnTo>
                      <a:pt x="51960" y="72780"/>
                    </a:lnTo>
                    <a:lnTo>
                      <a:pt x="51960" y="79200"/>
                    </a:lnTo>
                    <a:lnTo>
                      <a:pt x="0" y="79200"/>
                    </a:lnTo>
                    <a:lnTo>
                      <a:pt x="0" y="0"/>
                    </a:lnTo>
                    <a:close/>
                  </a:path>
                </a:pathLst>
              </a:custGeom>
              <a:solidFill>
                <a:srgbClr val="06357A"/>
              </a:solidFill>
              <a:ln w="5989"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5A6F993A-E390-831D-85D6-D74EEF09A381}"/>
                  </a:ext>
                </a:extLst>
              </p:cNvPr>
              <p:cNvSpPr/>
              <p:nvPr/>
            </p:nvSpPr>
            <p:spPr>
              <a:xfrm>
                <a:off x="1675019" y="721500"/>
                <a:ext cx="53100" cy="60599"/>
              </a:xfrm>
              <a:custGeom>
                <a:avLst/>
                <a:gdLst>
                  <a:gd name="connsiteX0" fmla="*/ 2520 w 53100"/>
                  <a:gd name="connsiteY0" fmla="*/ 19200 h 60599"/>
                  <a:gd name="connsiteX1" fmla="*/ 25740 w 53100"/>
                  <a:gd name="connsiteY1" fmla="*/ 0 h 60599"/>
                  <a:gd name="connsiteX2" fmla="*/ 46800 w 53100"/>
                  <a:gd name="connsiteY2" fmla="*/ 18420 h 60599"/>
                  <a:gd name="connsiteX3" fmla="*/ 46800 w 53100"/>
                  <a:gd name="connsiteY3" fmla="*/ 48840 h 60599"/>
                  <a:gd name="connsiteX4" fmla="*/ 50880 w 53100"/>
                  <a:gd name="connsiteY4" fmla="*/ 53040 h 60599"/>
                  <a:gd name="connsiteX5" fmla="*/ 53100 w 53100"/>
                  <a:gd name="connsiteY5" fmla="*/ 52620 h 60599"/>
                  <a:gd name="connsiteX6" fmla="*/ 53100 w 53100"/>
                  <a:gd name="connsiteY6" fmla="*/ 58500 h 60599"/>
                  <a:gd name="connsiteX7" fmla="*/ 48540 w 53100"/>
                  <a:gd name="connsiteY7" fmla="*/ 58920 h 60599"/>
                  <a:gd name="connsiteX8" fmla="*/ 40320 w 53100"/>
                  <a:gd name="connsiteY8" fmla="*/ 48960 h 60599"/>
                  <a:gd name="connsiteX9" fmla="*/ 40080 w 53100"/>
                  <a:gd name="connsiteY9" fmla="*/ 48960 h 60599"/>
                  <a:gd name="connsiteX10" fmla="*/ 19200 w 53100"/>
                  <a:gd name="connsiteY10" fmla="*/ 60600 h 60599"/>
                  <a:gd name="connsiteX11" fmla="*/ 0 w 53100"/>
                  <a:gd name="connsiteY11" fmla="*/ 43860 h 60599"/>
                  <a:gd name="connsiteX12" fmla="*/ 30720 w 53100"/>
                  <a:gd name="connsiteY12" fmla="*/ 25440 h 60599"/>
                  <a:gd name="connsiteX13" fmla="*/ 39720 w 53100"/>
                  <a:gd name="connsiteY13" fmla="*/ 17700 h 60599"/>
                  <a:gd name="connsiteX14" fmla="*/ 24720 w 53100"/>
                  <a:gd name="connsiteY14" fmla="*/ 5940 h 60599"/>
                  <a:gd name="connsiteX15" fmla="*/ 9420 w 53100"/>
                  <a:gd name="connsiteY15" fmla="*/ 19260 h 60599"/>
                  <a:gd name="connsiteX16" fmla="*/ 2520 w 53100"/>
                  <a:gd name="connsiteY16" fmla="*/ 19260 h 60599"/>
                  <a:gd name="connsiteX17" fmla="*/ 39840 w 53100"/>
                  <a:gd name="connsiteY17" fmla="*/ 27660 h 60599"/>
                  <a:gd name="connsiteX18" fmla="*/ 39600 w 53100"/>
                  <a:gd name="connsiteY18" fmla="*/ 27660 h 60599"/>
                  <a:gd name="connsiteX19" fmla="*/ 33720 w 53100"/>
                  <a:gd name="connsiteY19" fmla="*/ 30180 h 60599"/>
                  <a:gd name="connsiteX20" fmla="*/ 7080 w 53100"/>
                  <a:gd name="connsiteY20" fmla="*/ 43380 h 60599"/>
                  <a:gd name="connsiteX21" fmla="*/ 19860 w 53100"/>
                  <a:gd name="connsiteY21" fmla="*/ 54720 h 60599"/>
                  <a:gd name="connsiteX22" fmla="*/ 39840 w 53100"/>
                  <a:gd name="connsiteY22" fmla="*/ 36720 h 60599"/>
                  <a:gd name="connsiteX23" fmla="*/ 39840 w 53100"/>
                  <a:gd name="connsiteY23" fmla="*/ 27660 h 60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100" h="60599">
                    <a:moveTo>
                      <a:pt x="2520" y="19200"/>
                    </a:moveTo>
                    <a:cubicBezTo>
                      <a:pt x="3300" y="5760"/>
                      <a:pt x="12480" y="0"/>
                      <a:pt x="25740" y="0"/>
                    </a:cubicBezTo>
                    <a:cubicBezTo>
                      <a:pt x="35820" y="0"/>
                      <a:pt x="46800" y="3000"/>
                      <a:pt x="46800" y="18420"/>
                    </a:cubicBezTo>
                    <a:lnTo>
                      <a:pt x="46800" y="48840"/>
                    </a:lnTo>
                    <a:cubicBezTo>
                      <a:pt x="46800" y="51600"/>
                      <a:pt x="48120" y="53040"/>
                      <a:pt x="50880" y="53040"/>
                    </a:cubicBezTo>
                    <a:cubicBezTo>
                      <a:pt x="51660" y="53040"/>
                      <a:pt x="52320" y="52920"/>
                      <a:pt x="53100" y="52620"/>
                    </a:cubicBezTo>
                    <a:lnTo>
                      <a:pt x="53100" y="58500"/>
                    </a:lnTo>
                    <a:cubicBezTo>
                      <a:pt x="51420" y="58860"/>
                      <a:pt x="50460" y="58920"/>
                      <a:pt x="48540" y="58920"/>
                    </a:cubicBezTo>
                    <a:cubicBezTo>
                      <a:pt x="41460" y="58920"/>
                      <a:pt x="40320" y="54840"/>
                      <a:pt x="40320" y="48960"/>
                    </a:cubicBezTo>
                    <a:lnTo>
                      <a:pt x="40080" y="48960"/>
                    </a:lnTo>
                    <a:cubicBezTo>
                      <a:pt x="35100" y="56400"/>
                      <a:pt x="30300" y="60600"/>
                      <a:pt x="19200" y="60600"/>
                    </a:cubicBezTo>
                    <a:cubicBezTo>
                      <a:pt x="8520" y="60600"/>
                      <a:pt x="0" y="55380"/>
                      <a:pt x="0" y="43860"/>
                    </a:cubicBezTo>
                    <a:cubicBezTo>
                      <a:pt x="0" y="27900"/>
                      <a:pt x="15660" y="27240"/>
                      <a:pt x="30720" y="25440"/>
                    </a:cubicBezTo>
                    <a:cubicBezTo>
                      <a:pt x="36480" y="24900"/>
                      <a:pt x="39720" y="23880"/>
                      <a:pt x="39720" y="17700"/>
                    </a:cubicBezTo>
                    <a:cubicBezTo>
                      <a:pt x="39720" y="8280"/>
                      <a:pt x="33060" y="5940"/>
                      <a:pt x="24720" y="5940"/>
                    </a:cubicBezTo>
                    <a:cubicBezTo>
                      <a:pt x="15960" y="5940"/>
                      <a:pt x="9720" y="9960"/>
                      <a:pt x="9420" y="19260"/>
                    </a:cubicBezTo>
                    <a:lnTo>
                      <a:pt x="2520" y="19260"/>
                    </a:lnTo>
                    <a:close/>
                    <a:moveTo>
                      <a:pt x="39840" y="27660"/>
                    </a:moveTo>
                    <a:lnTo>
                      <a:pt x="39600" y="27660"/>
                    </a:lnTo>
                    <a:cubicBezTo>
                      <a:pt x="38700" y="29340"/>
                      <a:pt x="35580" y="29880"/>
                      <a:pt x="33720" y="30180"/>
                    </a:cubicBezTo>
                    <a:cubicBezTo>
                      <a:pt x="21840" y="32280"/>
                      <a:pt x="7080" y="32280"/>
                      <a:pt x="7080" y="43380"/>
                    </a:cubicBezTo>
                    <a:cubicBezTo>
                      <a:pt x="7080" y="50400"/>
                      <a:pt x="13200" y="54720"/>
                      <a:pt x="19860" y="54720"/>
                    </a:cubicBezTo>
                    <a:cubicBezTo>
                      <a:pt x="30600" y="54720"/>
                      <a:pt x="39840" y="47940"/>
                      <a:pt x="39840" y="36720"/>
                    </a:cubicBezTo>
                    <a:lnTo>
                      <a:pt x="39840" y="27660"/>
                    </a:lnTo>
                    <a:close/>
                  </a:path>
                </a:pathLst>
              </a:custGeom>
              <a:solidFill>
                <a:srgbClr val="06357A"/>
              </a:solidFill>
              <a:ln w="5989"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DA8B5DFC-5998-ED78-C089-D8D9FDAA7E38}"/>
                  </a:ext>
                </a:extLst>
              </p:cNvPr>
              <p:cNvSpPr/>
              <p:nvPr/>
            </p:nvSpPr>
            <p:spPr>
              <a:xfrm>
                <a:off x="1730039" y="723180"/>
                <a:ext cx="80459" cy="57240"/>
              </a:xfrm>
              <a:custGeom>
                <a:avLst/>
                <a:gdLst>
                  <a:gd name="connsiteX0" fmla="*/ 0 w 80459"/>
                  <a:gd name="connsiteY0" fmla="*/ 0 h 57240"/>
                  <a:gd name="connsiteX1" fmla="*/ 7440 w 80459"/>
                  <a:gd name="connsiteY1" fmla="*/ 0 h 57240"/>
                  <a:gd name="connsiteX2" fmla="*/ 22080 w 80459"/>
                  <a:gd name="connsiteY2" fmla="*/ 49020 h 57240"/>
                  <a:gd name="connsiteX3" fmla="*/ 22320 w 80459"/>
                  <a:gd name="connsiteY3" fmla="*/ 49020 h 57240"/>
                  <a:gd name="connsiteX4" fmla="*/ 36300 w 80459"/>
                  <a:gd name="connsiteY4" fmla="*/ 0 h 57240"/>
                  <a:gd name="connsiteX5" fmla="*/ 44160 w 80459"/>
                  <a:gd name="connsiteY5" fmla="*/ 0 h 57240"/>
                  <a:gd name="connsiteX6" fmla="*/ 58140 w 80459"/>
                  <a:gd name="connsiteY6" fmla="*/ 49020 h 57240"/>
                  <a:gd name="connsiteX7" fmla="*/ 58380 w 80459"/>
                  <a:gd name="connsiteY7" fmla="*/ 49020 h 57240"/>
                  <a:gd name="connsiteX8" fmla="*/ 73020 w 80459"/>
                  <a:gd name="connsiteY8" fmla="*/ 0 h 57240"/>
                  <a:gd name="connsiteX9" fmla="*/ 80460 w 80459"/>
                  <a:gd name="connsiteY9" fmla="*/ 0 h 57240"/>
                  <a:gd name="connsiteX10" fmla="*/ 62040 w 80459"/>
                  <a:gd name="connsiteY10" fmla="*/ 57240 h 57240"/>
                  <a:gd name="connsiteX11" fmla="*/ 54360 w 80459"/>
                  <a:gd name="connsiteY11" fmla="*/ 57240 h 57240"/>
                  <a:gd name="connsiteX12" fmla="*/ 40260 w 80459"/>
                  <a:gd name="connsiteY12" fmla="*/ 9060 h 57240"/>
                  <a:gd name="connsiteX13" fmla="*/ 40020 w 80459"/>
                  <a:gd name="connsiteY13" fmla="*/ 9060 h 57240"/>
                  <a:gd name="connsiteX14" fmla="*/ 26040 w 80459"/>
                  <a:gd name="connsiteY14" fmla="*/ 57240 h 57240"/>
                  <a:gd name="connsiteX15" fmla="*/ 18360 w 80459"/>
                  <a:gd name="connsiteY15" fmla="*/ 57240 h 57240"/>
                  <a:gd name="connsiteX16" fmla="*/ 0 w 80459"/>
                  <a:gd name="connsiteY16" fmla="*/ 0 h 5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0459" h="57240">
                    <a:moveTo>
                      <a:pt x="0" y="0"/>
                    </a:moveTo>
                    <a:lnTo>
                      <a:pt x="7440" y="0"/>
                    </a:lnTo>
                    <a:lnTo>
                      <a:pt x="22080" y="49020"/>
                    </a:lnTo>
                    <a:lnTo>
                      <a:pt x="22320" y="49020"/>
                    </a:lnTo>
                    <a:lnTo>
                      <a:pt x="36300" y="0"/>
                    </a:lnTo>
                    <a:lnTo>
                      <a:pt x="44160" y="0"/>
                    </a:lnTo>
                    <a:lnTo>
                      <a:pt x="58140" y="49020"/>
                    </a:lnTo>
                    <a:lnTo>
                      <a:pt x="58380" y="49020"/>
                    </a:lnTo>
                    <a:lnTo>
                      <a:pt x="73020" y="0"/>
                    </a:lnTo>
                    <a:lnTo>
                      <a:pt x="80460" y="0"/>
                    </a:lnTo>
                    <a:lnTo>
                      <a:pt x="62040" y="57240"/>
                    </a:lnTo>
                    <a:lnTo>
                      <a:pt x="54360" y="57240"/>
                    </a:lnTo>
                    <a:lnTo>
                      <a:pt x="40260" y="9060"/>
                    </a:lnTo>
                    <a:lnTo>
                      <a:pt x="40020" y="9060"/>
                    </a:lnTo>
                    <a:lnTo>
                      <a:pt x="26040" y="57240"/>
                    </a:lnTo>
                    <a:lnTo>
                      <a:pt x="18360" y="57240"/>
                    </a:lnTo>
                    <a:lnTo>
                      <a:pt x="0" y="0"/>
                    </a:lnTo>
                    <a:close/>
                  </a:path>
                </a:pathLst>
              </a:custGeom>
              <a:solidFill>
                <a:srgbClr val="06357A"/>
              </a:solidFill>
              <a:ln w="5989"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772E41CB-24F6-3224-1029-3DAAFCEEBCDD}"/>
                  </a:ext>
                </a:extLst>
              </p:cNvPr>
              <p:cNvSpPr/>
              <p:nvPr/>
            </p:nvSpPr>
            <p:spPr>
              <a:xfrm>
                <a:off x="1846559" y="701279"/>
                <a:ext cx="64440" cy="80880"/>
              </a:xfrm>
              <a:custGeom>
                <a:avLst/>
                <a:gdLst>
                  <a:gd name="connsiteX0" fmla="*/ 47220 w 64440"/>
                  <a:gd name="connsiteY0" fmla="*/ 68880 h 80880"/>
                  <a:gd name="connsiteX1" fmla="*/ 23940 w 64440"/>
                  <a:gd name="connsiteY1" fmla="*/ 80880 h 80880"/>
                  <a:gd name="connsiteX2" fmla="*/ 0 w 64440"/>
                  <a:gd name="connsiteY2" fmla="*/ 58680 h 80880"/>
                  <a:gd name="connsiteX3" fmla="*/ 19440 w 64440"/>
                  <a:gd name="connsiteY3" fmla="*/ 35160 h 80880"/>
                  <a:gd name="connsiteX4" fmla="*/ 9660 w 64440"/>
                  <a:gd name="connsiteY4" fmla="*/ 16080 h 80880"/>
                  <a:gd name="connsiteX5" fmla="*/ 27180 w 64440"/>
                  <a:gd name="connsiteY5" fmla="*/ 0 h 80880"/>
                  <a:gd name="connsiteX6" fmla="*/ 44700 w 64440"/>
                  <a:gd name="connsiteY6" fmla="*/ 16080 h 80880"/>
                  <a:gd name="connsiteX7" fmla="*/ 29160 w 64440"/>
                  <a:gd name="connsiteY7" fmla="*/ 36600 h 80880"/>
                  <a:gd name="connsiteX8" fmla="*/ 46440 w 64440"/>
                  <a:gd name="connsiteY8" fmla="*/ 57480 h 80880"/>
                  <a:gd name="connsiteX9" fmla="*/ 48780 w 64440"/>
                  <a:gd name="connsiteY9" fmla="*/ 44160 h 80880"/>
                  <a:gd name="connsiteX10" fmla="*/ 55800 w 64440"/>
                  <a:gd name="connsiteY10" fmla="*/ 44160 h 80880"/>
                  <a:gd name="connsiteX11" fmla="*/ 51120 w 64440"/>
                  <a:gd name="connsiteY11" fmla="*/ 63120 h 80880"/>
                  <a:gd name="connsiteX12" fmla="*/ 64440 w 64440"/>
                  <a:gd name="connsiteY12" fmla="*/ 79200 h 80880"/>
                  <a:gd name="connsiteX13" fmla="*/ 55680 w 64440"/>
                  <a:gd name="connsiteY13" fmla="*/ 79200 h 80880"/>
                  <a:gd name="connsiteX14" fmla="*/ 47220 w 64440"/>
                  <a:gd name="connsiteY14" fmla="*/ 68880 h 80880"/>
                  <a:gd name="connsiteX15" fmla="*/ 23160 w 64440"/>
                  <a:gd name="connsiteY15" fmla="*/ 39660 h 80880"/>
                  <a:gd name="connsiteX16" fmla="*/ 6960 w 64440"/>
                  <a:gd name="connsiteY16" fmla="*/ 59280 h 80880"/>
                  <a:gd name="connsiteX17" fmla="*/ 24180 w 64440"/>
                  <a:gd name="connsiteY17" fmla="*/ 74940 h 80880"/>
                  <a:gd name="connsiteX18" fmla="*/ 42900 w 64440"/>
                  <a:gd name="connsiteY18" fmla="*/ 63600 h 80880"/>
                  <a:gd name="connsiteX19" fmla="*/ 23160 w 64440"/>
                  <a:gd name="connsiteY19" fmla="*/ 39660 h 80880"/>
                  <a:gd name="connsiteX20" fmla="*/ 16620 w 64440"/>
                  <a:gd name="connsiteY20" fmla="*/ 16020 h 80880"/>
                  <a:gd name="connsiteX21" fmla="*/ 25500 w 64440"/>
                  <a:gd name="connsiteY21" fmla="*/ 31980 h 80880"/>
                  <a:gd name="connsiteX22" fmla="*/ 37680 w 64440"/>
                  <a:gd name="connsiteY22" fmla="*/ 16020 h 80880"/>
                  <a:gd name="connsiteX23" fmla="*/ 27120 w 64440"/>
                  <a:gd name="connsiteY23" fmla="*/ 5820 h 80880"/>
                  <a:gd name="connsiteX24" fmla="*/ 16620 w 64440"/>
                  <a:gd name="connsiteY24" fmla="*/ 16020 h 8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4440" h="80880">
                    <a:moveTo>
                      <a:pt x="47220" y="68880"/>
                    </a:moveTo>
                    <a:cubicBezTo>
                      <a:pt x="41460" y="76080"/>
                      <a:pt x="33240" y="80880"/>
                      <a:pt x="23940" y="80880"/>
                    </a:cubicBezTo>
                    <a:cubicBezTo>
                      <a:pt x="10320" y="80880"/>
                      <a:pt x="0" y="73020"/>
                      <a:pt x="0" y="58680"/>
                    </a:cubicBezTo>
                    <a:cubicBezTo>
                      <a:pt x="0" y="47460"/>
                      <a:pt x="10560" y="39900"/>
                      <a:pt x="19440" y="35160"/>
                    </a:cubicBezTo>
                    <a:cubicBezTo>
                      <a:pt x="15120" y="29640"/>
                      <a:pt x="9660" y="23700"/>
                      <a:pt x="9660" y="16080"/>
                    </a:cubicBezTo>
                    <a:cubicBezTo>
                      <a:pt x="9660" y="6420"/>
                      <a:pt x="17520" y="0"/>
                      <a:pt x="27180" y="0"/>
                    </a:cubicBezTo>
                    <a:cubicBezTo>
                      <a:pt x="36840" y="0"/>
                      <a:pt x="44700" y="6420"/>
                      <a:pt x="44700" y="16080"/>
                    </a:cubicBezTo>
                    <a:cubicBezTo>
                      <a:pt x="44700" y="25980"/>
                      <a:pt x="37020" y="31620"/>
                      <a:pt x="29160" y="36600"/>
                    </a:cubicBezTo>
                    <a:lnTo>
                      <a:pt x="46440" y="57480"/>
                    </a:lnTo>
                    <a:cubicBezTo>
                      <a:pt x="48300" y="53580"/>
                      <a:pt x="48780" y="50280"/>
                      <a:pt x="48780" y="44160"/>
                    </a:cubicBezTo>
                    <a:lnTo>
                      <a:pt x="55800" y="44160"/>
                    </a:lnTo>
                    <a:cubicBezTo>
                      <a:pt x="55800" y="48600"/>
                      <a:pt x="54780" y="56340"/>
                      <a:pt x="51120" y="63120"/>
                    </a:cubicBezTo>
                    <a:lnTo>
                      <a:pt x="64440" y="79200"/>
                    </a:lnTo>
                    <a:lnTo>
                      <a:pt x="55680" y="79200"/>
                    </a:lnTo>
                    <a:lnTo>
                      <a:pt x="47220" y="68880"/>
                    </a:lnTo>
                    <a:close/>
                    <a:moveTo>
                      <a:pt x="23160" y="39660"/>
                    </a:moveTo>
                    <a:cubicBezTo>
                      <a:pt x="15480" y="43740"/>
                      <a:pt x="6960" y="49740"/>
                      <a:pt x="6960" y="59280"/>
                    </a:cubicBezTo>
                    <a:cubicBezTo>
                      <a:pt x="6960" y="68580"/>
                      <a:pt x="15300" y="74940"/>
                      <a:pt x="24180" y="74940"/>
                    </a:cubicBezTo>
                    <a:cubicBezTo>
                      <a:pt x="32160" y="74940"/>
                      <a:pt x="38520" y="69960"/>
                      <a:pt x="42900" y="63600"/>
                    </a:cubicBezTo>
                    <a:lnTo>
                      <a:pt x="23160" y="39660"/>
                    </a:lnTo>
                    <a:close/>
                    <a:moveTo>
                      <a:pt x="16620" y="16020"/>
                    </a:moveTo>
                    <a:cubicBezTo>
                      <a:pt x="16620" y="21540"/>
                      <a:pt x="21960" y="27780"/>
                      <a:pt x="25500" y="31980"/>
                    </a:cubicBezTo>
                    <a:cubicBezTo>
                      <a:pt x="31020" y="28440"/>
                      <a:pt x="37680" y="23760"/>
                      <a:pt x="37680" y="16020"/>
                    </a:cubicBezTo>
                    <a:cubicBezTo>
                      <a:pt x="37680" y="9360"/>
                      <a:pt x="32940" y="5820"/>
                      <a:pt x="27120" y="5820"/>
                    </a:cubicBezTo>
                    <a:cubicBezTo>
                      <a:pt x="21360" y="5820"/>
                      <a:pt x="16620" y="9360"/>
                      <a:pt x="16620" y="16020"/>
                    </a:cubicBezTo>
                    <a:close/>
                  </a:path>
                </a:pathLst>
              </a:custGeom>
              <a:solidFill>
                <a:srgbClr val="06357A"/>
              </a:solidFill>
              <a:ln w="5989"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45407377-FEDE-A237-0EAA-03ADEDEFE926}"/>
                  </a:ext>
                </a:extLst>
              </p:cNvPr>
              <p:cNvSpPr/>
              <p:nvPr/>
            </p:nvSpPr>
            <p:spPr>
              <a:xfrm>
                <a:off x="1940219" y="701219"/>
                <a:ext cx="62880" cy="79200"/>
              </a:xfrm>
              <a:custGeom>
                <a:avLst/>
                <a:gdLst>
                  <a:gd name="connsiteX0" fmla="*/ 60 w 62880"/>
                  <a:gd name="connsiteY0" fmla="*/ 0 h 79200"/>
                  <a:gd name="connsiteX1" fmla="*/ 62880 w 62880"/>
                  <a:gd name="connsiteY1" fmla="*/ 0 h 79200"/>
                  <a:gd name="connsiteX2" fmla="*/ 62880 w 62880"/>
                  <a:gd name="connsiteY2" fmla="*/ 6420 h 79200"/>
                  <a:gd name="connsiteX3" fmla="*/ 35220 w 62880"/>
                  <a:gd name="connsiteY3" fmla="*/ 6420 h 79200"/>
                  <a:gd name="connsiteX4" fmla="*/ 35220 w 62880"/>
                  <a:gd name="connsiteY4" fmla="*/ 79200 h 79200"/>
                  <a:gd name="connsiteX5" fmla="*/ 27660 w 62880"/>
                  <a:gd name="connsiteY5" fmla="*/ 79200 h 79200"/>
                  <a:gd name="connsiteX6" fmla="*/ 27660 w 62880"/>
                  <a:gd name="connsiteY6" fmla="*/ 6420 h 79200"/>
                  <a:gd name="connsiteX7" fmla="*/ 0 w 62880"/>
                  <a:gd name="connsiteY7" fmla="*/ 6420 h 79200"/>
                  <a:gd name="connsiteX8" fmla="*/ 0 w 62880"/>
                  <a:gd name="connsiteY8" fmla="*/ 0 h 7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80" h="79200">
                    <a:moveTo>
                      <a:pt x="60" y="0"/>
                    </a:moveTo>
                    <a:lnTo>
                      <a:pt x="62880" y="0"/>
                    </a:lnTo>
                    <a:lnTo>
                      <a:pt x="62880" y="6420"/>
                    </a:lnTo>
                    <a:lnTo>
                      <a:pt x="35220" y="6420"/>
                    </a:lnTo>
                    <a:lnTo>
                      <a:pt x="35220" y="79200"/>
                    </a:lnTo>
                    <a:lnTo>
                      <a:pt x="27660" y="79200"/>
                    </a:lnTo>
                    <a:lnTo>
                      <a:pt x="27660" y="6420"/>
                    </a:lnTo>
                    <a:lnTo>
                      <a:pt x="0" y="6420"/>
                    </a:lnTo>
                    <a:lnTo>
                      <a:pt x="0" y="0"/>
                    </a:lnTo>
                    <a:close/>
                  </a:path>
                </a:pathLst>
              </a:custGeom>
              <a:solidFill>
                <a:srgbClr val="06357A"/>
              </a:solidFill>
              <a:ln w="5989"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E5812581-AB35-0C16-60E4-7FB199205EFE}"/>
                  </a:ext>
                </a:extLst>
              </p:cNvPr>
              <p:cNvSpPr/>
              <p:nvPr/>
            </p:nvSpPr>
            <p:spPr>
              <a:xfrm>
                <a:off x="1993739" y="721500"/>
                <a:ext cx="53100" cy="60599"/>
              </a:xfrm>
              <a:custGeom>
                <a:avLst/>
                <a:gdLst>
                  <a:gd name="connsiteX0" fmla="*/ 2520 w 53100"/>
                  <a:gd name="connsiteY0" fmla="*/ 19200 h 60599"/>
                  <a:gd name="connsiteX1" fmla="*/ 25740 w 53100"/>
                  <a:gd name="connsiteY1" fmla="*/ 0 h 60599"/>
                  <a:gd name="connsiteX2" fmla="*/ 46800 w 53100"/>
                  <a:gd name="connsiteY2" fmla="*/ 18420 h 60599"/>
                  <a:gd name="connsiteX3" fmla="*/ 46800 w 53100"/>
                  <a:gd name="connsiteY3" fmla="*/ 48840 h 60599"/>
                  <a:gd name="connsiteX4" fmla="*/ 50880 w 53100"/>
                  <a:gd name="connsiteY4" fmla="*/ 53040 h 60599"/>
                  <a:gd name="connsiteX5" fmla="*/ 53100 w 53100"/>
                  <a:gd name="connsiteY5" fmla="*/ 52620 h 60599"/>
                  <a:gd name="connsiteX6" fmla="*/ 53100 w 53100"/>
                  <a:gd name="connsiteY6" fmla="*/ 58500 h 60599"/>
                  <a:gd name="connsiteX7" fmla="*/ 48540 w 53100"/>
                  <a:gd name="connsiteY7" fmla="*/ 58920 h 60599"/>
                  <a:gd name="connsiteX8" fmla="*/ 40320 w 53100"/>
                  <a:gd name="connsiteY8" fmla="*/ 48960 h 60599"/>
                  <a:gd name="connsiteX9" fmla="*/ 40080 w 53100"/>
                  <a:gd name="connsiteY9" fmla="*/ 48960 h 60599"/>
                  <a:gd name="connsiteX10" fmla="*/ 19200 w 53100"/>
                  <a:gd name="connsiteY10" fmla="*/ 60600 h 60599"/>
                  <a:gd name="connsiteX11" fmla="*/ 0 w 53100"/>
                  <a:gd name="connsiteY11" fmla="*/ 43860 h 60599"/>
                  <a:gd name="connsiteX12" fmla="*/ 30720 w 53100"/>
                  <a:gd name="connsiteY12" fmla="*/ 25440 h 60599"/>
                  <a:gd name="connsiteX13" fmla="*/ 39720 w 53100"/>
                  <a:gd name="connsiteY13" fmla="*/ 17700 h 60599"/>
                  <a:gd name="connsiteX14" fmla="*/ 24720 w 53100"/>
                  <a:gd name="connsiteY14" fmla="*/ 5940 h 60599"/>
                  <a:gd name="connsiteX15" fmla="*/ 9420 w 53100"/>
                  <a:gd name="connsiteY15" fmla="*/ 19260 h 60599"/>
                  <a:gd name="connsiteX16" fmla="*/ 2520 w 53100"/>
                  <a:gd name="connsiteY16" fmla="*/ 19260 h 60599"/>
                  <a:gd name="connsiteX17" fmla="*/ 39840 w 53100"/>
                  <a:gd name="connsiteY17" fmla="*/ 27660 h 60599"/>
                  <a:gd name="connsiteX18" fmla="*/ 39600 w 53100"/>
                  <a:gd name="connsiteY18" fmla="*/ 27660 h 60599"/>
                  <a:gd name="connsiteX19" fmla="*/ 33720 w 53100"/>
                  <a:gd name="connsiteY19" fmla="*/ 30180 h 60599"/>
                  <a:gd name="connsiteX20" fmla="*/ 7080 w 53100"/>
                  <a:gd name="connsiteY20" fmla="*/ 43380 h 60599"/>
                  <a:gd name="connsiteX21" fmla="*/ 19860 w 53100"/>
                  <a:gd name="connsiteY21" fmla="*/ 54720 h 60599"/>
                  <a:gd name="connsiteX22" fmla="*/ 39840 w 53100"/>
                  <a:gd name="connsiteY22" fmla="*/ 36720 h 60599"/>
                  <a:gd name="connsiteX23" fmla="*/ 39840 w 53100"/>
                  <a:gd name="connsiteY23" fmla="*/ 27660 h 60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100" h="60599">
                    <a:moveTo>
                      <a:pt x="2520" y="19200"/>
                    </a:moveTo>
                    <a:cubicBezTo>
                      <a:pt x="3300" y="5760"/>
                      <a:pt x="12480" y="0"/>
                      <a:pt x="25740" y="0"/>
                    </a:cubicBezTo>
                    <a:cubicBezTo>
                      <a:pt x="35820" y="0"/>
                      <a:pt x="46800" y="3000"/>
                      <a:pt x="46800" y="18420"/>
                    </a:cubicBezTo>
                    <a:lnTo>
                      <a:pt x="46800" y="48840"/>
                    </a:lnTo>
                    <a:cubicBezTo>
                      <a:pt x="46800" y="51600"/>
                      <a:pt x="48120" y="53040"/>
                      <a:pt x="50880" y="53040"/>
                    </a:cubicBezTo>
                    <a:cubicBezTo>
                      <a:pt x="51660" y="53040"/>
                      <a:pt x="52320" y="52920"/>
                      <a:pt x="53100" y="52620"/>
                    </a:cubicBezTo>
                    <a:lnTo>
                      <a:pt x="53100" y="58500"/>
                    </a:lnTo>
                    <a:cubicBezTo>
                      <a:pt x="51420" y="58860"/>
                      <a:pt x="50460" y="58920"/>
                      <a:pt x="48540" y="58920"/>
                    </a:cubicBezTo>
                    <a:cubicBezTo>
                      <a:pt x="41460" y="58920"/>
                      <a:pt x="40320" y="54840"/>
                      <a:pt x="40320" y="48960"/>
                    </a:cubicBezTo>
                    <a:lnTo>
                      <a:pt x="40080" y="48960"/>
                    </a:lnTo>
                    <a:cubicBezTo>
                      <a:pt x="35100" y="56400"/>
                      <a:pt x="30300" y="60600"/>
                      <a:pt x="19200" y="60600"/>
                    </a:cubicBezTo>
                    <a:cubicBezTo>
                      <a:pt x="8520" y="60600"/>
                      <a:pt x="0" y="55380"/>
                      <a:pt x="0" y="43860"/>
                    </a:cubicBezTo>
                    <a:cubicBezTo>
                      <a:pt x="0" y="27900"/>
                      <a:pt x="15660" y="27240"/>
                      <a:pt x="30720" y="25440"/>
                    </a:cubicBezTo>
                    <a:cubicBezTo>
                      <a:pt x="36480" y="24900"/>
                      <a:pt x="39720" y="23880"/>
                      <a:pt x="39720" y="17700"/>
                    </a:cubicBezTo>
                    <a:cubicBezTo>
                      <a:pt x="39720" y="8280"/>
                      <a:pt x="33060" y="5940"/>
                      <a:pt x="24720" y="5940"/>
                    </a:cubicBezTo>
                    <a:cubicBezTo>
                      <a:pt x="15960" y="5940"/>
                      <a:pt x="9720" y="9960"/>
                      <a:pt x="9420" y="19260"/>
                    </a:cubicBezTo>
                    <a:lnTo>
                      <a:pt x="2520" y="19260"/>
                    </a:lnTo>
                    <a:close/>
                    <a:moveTo>
                      <a:pt x="39840" y="27660"/>
                    </a:moveTo>
                    <a:lnTo>
                      <a:pt x="39600" y="27660"/>
                    </a:lnTo>
                    <a:cubicBezTo>
                      <a:pt x="38700" y="29340"/>
                      <a:pt x="35580" y="29880"/>
                      <a:pt x="33720" y="30180"/>
                    </a:cubicBezTo>
                    <a:cubicBezTo>
                      <a:pt x="21840" y="32280"/>
                      <a:pt x="7080" y="32280"/>
                      <a:pt x="7080" y="43380"/>
                    </a:cubicBezTo>
                    <a:cubicBezTo>
                      <a:pt x="7080" y="50400"/>
                      <a:pt x="13200" y="54720"/>
                      <a:pt x="19860" y="54720"/>
                    </a:cubicBezTo>
                    <a:cubicBezTo>
                      <a:pt x="30600" y="54720"/>
                      <a:pt x="39840" y="47940"/>
                      <a:pt x="39840" y="36720"/>
                    </a:cubicBezTo>
                    <a:lnTo>
                      <a:pt x="39840" y="27660"/>
                    </a:lnTo>
                    <a:close/>
                  </a:path>
                </a:pathLst>
              </a:custGeom>
              <a:solidFill>
                <a:srgbClr val="06357A"/>
              </a:solidFill>
              <a:ln w="5989"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81238E1D-CE90-FE3A-14A1-F5246C2062FC}"/>
                  </a:ext>
                </a:extLst>
              </p:cNvPr>
              <p:cNvSpPr/>
              <p:nvPr/>
            </p:nvSpPr>
            <p:spPr>
              <a:xfrm>
                <a:off x="2047979" y="723180"/>
                <a:ext cx="53159" cy="57240"/>
              </a:xfrm>
              <a:custGeom>
                <a:avLst/>
                <a:gdLst>
                  <a:gd name="connsiteX0" fmla="*/ 22200 w 53159"/>
                  <a:gd name="connsiteY0" fmla="*/ 27540 h 57240"/>
                  <a:gd name="connsiteX1" fmla="*/ 1680 w 53159"/>
                  <a:gd name="connsiteY1" fmla="*/ 0 h 57240"/>
                  <a:gd name="connsiteX2" fmla="*/ 10440 w 53159"/>
                  <a:gd name="connsiteY2" fmla="*/ 0 h 57240"/>
                  <a:gd name="connsiteX3" fmla="*/ 26760 w 53159"/>
                  <a:gd name="connsiteY3" fmla="*/ 21720 h 57240"/>
                  <a:gd name="connsiteX4" fmla="*/ 42720 w 53159"/>
                  <a:gd name="connsiteY4" fmla="*/ 0 h 57240"/>
                  <a:gd name="connsiteX5" fmla="*/ 51480 w 53159"/>
                  <a:gd name="connsiteY5" fmla="*/ 0 h 57240"/>
                  <a:gd name="connsiteX6" fmla="*/ 30840 w 53159"/>
                  <a:gd name="connsiteY6" fmla="*/ 27420 h 57240"/>
                  <a:gd name="connsiteX7" fmla="*/ 53160 w 53159"/>
                  <a:gd name="connsiteY7" fmla="*/ 57240 h 57240"/>
                  <a:gd name="connsiteX8" fmla="*/ 44280 w 53159"/>
                  <a:gd name="connsiteY8" fmla="*/ 57240 h 57240"/>
                  <a:gd name="connsiteX9" fmla="*/ 26280 w 53159"/>
                  <a:gd name="connsiteY9" fmla="*/ 33180 h 57240"/>
                  <a:gd name="connsiteX10" fmla="*/ 8640 w 53159"/>
                  <a:gd name="connsiteY10" fmla="*/ 57240 h 57240"/>
                  <a:gd name="connsiteX11" fmla="*/ 0 w 53159"/>
                  <a:gd name="connsiteY11" fmla="*/ 57240 h 57240"/>
                  <a:gd name="connsiteX12" fmla="*/ 22200 w 53159"/>
                  <a:gd name="connsiteY12" fmla="*/ 27540 h 5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159" h="57240">
                    <a:moveTo>
                      <a:pt x="22200" y="27540"/>
                    </a:moveTo>
                    <a:lnTo>
                      <a:pt x="1680" y="0"/>
                    </a:lnTo>
                    <a:lnTo>
                      <a:pt x="10440" y="0"/>
                    </a:lnTo>
                    <a:lnTo>
                      <a:pt x="26760" y="21720"/>
                    </a:lnTo>
                    <a:lnTo>
                      <a:pt x="42720" y="0"/>
                    </a:lnTo>
                    <a:lnTo>
                      <a:pt x="51480" y="0"/>
                    </a:lnTo>
                    <a:lnTo>
                      <a:pt x="30840" y="27420"/>
                    </a:lnTo>
                    <a:lnTo>
                      <a:pt x="53160" y="57240"/>
                    </a:lnTo>
                    <a:lnTo>
                      <a:pt x="44280" y="57240"/>
                    </a:lnTo>
                    <a:lnTo>
                      <a:pt x="26280" y="33180"/>
                    </a:lnTo>
                    <a:lnTo>
                      <a:pt x="8640" y="57240"/>
                    </a:lnTo>
                    <a:lnTo>
                      <a:pt x="0" y="57240"/>
                    </a:lnTo>
                    <a:lnTo>
                      <a:pt x="22200" y="27540"/>
                    </a:lnTo>
                    <a:close/>
                  </a:path>
                </a:pathLst>
              </a:custGeom>
              <a:solidFill>
                <a:srgbClr val="06357A"/>
              </a:solidFill>
              <a:ln w="5989" cap="flat">
                <a:noFill/>
                <a:prstDash val="solid"/>
                <a:miter/>
              </a:ln>
            </p:spPr>
            <p:txBody>
              <a:bodyPr rtlCol="0" anchor="ctr"/>
              <a:lstStyle/>
              <a:p>
                <a:endParaRPr lang="en-GB"/>
              </a:p>
            </p:txBody>
          </p:sp>
        </p:grpSp>
      </p:grpSp>
      <p:pic>
        <p:nvPicPr>
          <p:cNvPr id="49" name="Graphic 48">
            <a:extLst>
              <a:ext uri="{FF2B5EF4-FFF2-40B4-BE49-F238E27FC236}">
                <a16:creationId xmlns:a16="http://schemas.microsoft.com/office/drawing/2014/main" id="{2E8EBBD5-F18A-8816-77C1-A84371DB4289}"/>
              </a:ext>
              <a:ext uri="{C183D7F6-B498-43B3-948B-1728B52AA6E4}">
                <adec:decorative xmlns:adec="http://schemas.microsoft.com/office/drawing/2017/decorative" xmlns:p15="http://schemas.microsoft.com/office/powerpoint/2012/main" xmlns:p14="http://schemas.microsoft.com/office/powerpoint/2010/main" xmlns:asvg="http://schemas.microsoft.com/office/drawing/2016/SVG/main" xmlns:a14="http://schemas.microsoft.com/office/drawing/2010/main" xmlns:a16="http://schemas.microsoft.com/office/drawing/2014/main" xmlns="" val="1"/>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p15="http://schemas.microsoft.com/office/powerpoint/2012/main" xmlns:p14="http://schemas.microsoft.com/office/powerpoint/2010/main" xmlns:a14="http://schemas.microsoft.com/office/drawing/2010/main" xmlns:adec="http://schemas.microsoft.com/office/drawing/2017/decorative" xmlns:a16="http://schemas.microsoft.com/office/drawing/2014/main" xmlns="" r:embed="rId3"/>
              </a:ext>
            </a:extLst>
          </a:blip>
          <a:stretch>
            <a:fillRect/>
          </a:stretch>
        </p:blipFill>
        <p:spPr>
          <a:xfrm>
            <a:off x="9910833" y="438287"/>
            <a:ext cx="2017642" cy="156020"/>
          </a:xfrm>
          <a:prstGeom prst="rect">
            <a:avLst/>
          </a:prstGeom>
        </p:spPr>
      </p:pic>
      <p:sp>
        <p:nvSpPr>
          <p:cNvPr id="44" name="Picture Placeholder 43">
            <a:extLst>
              <a:ext uri="{FF2B5EF4-FFF2-40B4-BE49-F238E27FC236}">
                <a16:creationId xmlns:a16="http://schemas.microsoft.com/office/drawing/2014/main" id="{43B51075-4902-98B8-46C7-2168D6E0FDA2}"/>
              </a:ext>
            </a:extLst>
          </p:cNvPr>
          <p:cNvSpPr>
            <a:spLocks noGrp="1"/>
          </p:cNvSpPr>
          <p:nvPr>
            <p:ph type="pic" sz="quarter" idx="13" hasCustomPrompt="1"/>
          </p:nvPr>
        </p:nvSpPr>
        <p:spPr>
          <a:xfrm>
            <a:off x="4138727" y="980919"/>
            <a:ext cx="7792847" cy="5620148"/>
          </a:xfrm>
          <a:custGeom>
            <a:avLst/>
            <a:gdLst>
              <a:gd name="connsiteX0" fmla="*/ 503284 w 7792847"/>
              <a:gd name="connsiteY0" fmla="*/ 0 h 5620148"/>
              <a:gd name="connsiteX1" fmla="*/ 7792847 w 7792847"/>
              <a:gd name="connsiteY1" fmla="*/ 0 h 5620148"/>
              <a:gd name="connsiteX2" fmla="*/ 7792847 w 7792847"/>
              <a:gd name="connsiteY2" fmla="*/ 38451 h 5620148"/>
              <a:gd name="connsiteX3" fmla="*/ 7792847 w 7792847"/>
              <a:gd name="connsiteY3" fmla="*/ 5581697 h 5620148"/>
              <a:gd name="connsiteX4" fmla="*/ 7792847 w 7792847"/>
              <a:gd name="connsiteY4" fmla="*/ 5620148 h 5620148"/>
              <a:gd name="connsiteX5" fmla="*/ 0 w 7792847"/>
              <a:gd name="connsiteY5" fmla="*/ 5620148 h 5620148"/>
              <a:gd name="connsiteX6" fmla="*/ 0 w 7792847"/>
              <a:gd name="connsiteY6" fmla="*/ 5581697 h 5620148"/>
              <a:gd name="connsiteX7" fmla="*/ 0 w 7792847"/>
              <a:gd name="connsiteY7" fmla="*/ 538855 h 5620148"/>
              <a:gd name="connsiteX8" fmla="*/ 0 w 7792847"/>
              <a:gd name="connsiteY8" fmla="*/ 500404 h 5620148"/>
              <a:gd name="connsiteX9" fmla="*/ 503284 w 7792847"/>
              <a:gd name="connsiteY9" fmla="*/ 0 h 5620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92847" h="5620148">
                <a:moveTo>
                  <a:pt x="503284" y="0"/>
                </a:moveTo>
                <a:lnTo>
                  <a:pt x="7792847" y="0"/>
                </a:lnTo>
                <a:lnTo>
                  <a:pt x="7792847" y="38451"/>
                </a:lnTo>
                <a:lnTo>
                  <a:pt x="7792847" y="5581697"/>
                </a:lnTo>
                <a:lnTo>
                  <a:pt x="7792847" y="5620148"/>
                </a:lnTo>
                <a:lnTo>
                  <a:pt x="0" y="5620148"/>
                </a:lnTo>
                <a:lnTo>
                  <a:pt x="0" y="5581697"/>
                </a:lnTo>
                <a:lnTo>
                  <a:pt x="0" y="538855"/>
                </a:lnTo>
                <a:lnTo>
                  <a:pt x="0" y="500404"/>
                </a:lnTo>
                <a:cubicBezTo>
                  <a:pt x="355" y="224035"/>
                  <a:pt x="225533" y="139"/>
                  <a:pt x="503284" y="0"/>
                </a:cubicBezTo>
                <a:close/>
              </a:path>
            </a:pathLst>
          </a:custGeom>
          <a:solidFill>
            <a:schemeClr val="bg1">
              <a:lumMod val="75000"/>
            </a:schemeClr>
          </a:solidFill>
        </p:spPr>
        <p:txBody>
          <a:bodyPr wrap="square" lIns="2304000" tIns="1368000" rIns="2304000" bIns="0" anchor="ctr" anchorCtr="0">
            <a:noAutofit/>
          </a:bodyPr>
          <a:lstStyle>
            <a:lvl1pPr algn="ctr">
              <a:defRPr sz="1400" b="0" baseline="0">
                <a:solidFill>
                  <a:schemeClr val="bg1"/>
                </a:solidFill>
              </a:defRPr>
            </a:lvl1pPr>
          </a:lstStyle>
          <a:p>
            <a:r>
              <a:rPr lang="en-GB"/>
              <a:t>Click ‘Insert picture’-button and select picture from SharePoint, or choose a ready-to-go slide from the library</a:t>
            </a:r>
          </a:p>
        </p:txBody>
      </p:sp>
    </p:spTree>
    <p:extLst>
      <p:ext uri="{BB962C8B-B14F-4D97-AF65-F5344CB8AC3E}">
        <p14:creationId xmlns:p14="http://schemas.microsoft.com/office/powerpoint/2010/main" val="1144103700"/>
      </p:ext>
    </p:extLst>
  </p:cSld>
  <p:clrMapOvr>
    <a:masterClrMapping/>
  </p:clrMapOvr>
  <p:extLst>
    <p:ext uri="{DCECCB84-F9BA-43D5-87BE-67443E8EF086}">
      <p15:sldGuideLst xmlns:p15="http://schemas.microsoft.com/office/powerpoint/2012/main">
        <p15:guide id="1" pos="461" userDrawn="1">
          <p15:clr>
            <a:srgbClr val="FBAE40"/>
          </p15:clr>
        </p15:guide>
        <p15:guide id="2" orient="horz" pos="1207"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 Blu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endParaRPr lang="en-GB" dirty="0"/>
          </a:p>
        </p:txBody>
      </p:sp>
      <p:sp>
        <p:nvSpPr>
          <p:cNvPr id="3" name="Rectangle 2">
            <a:extLst>
              <a:ext uri="{FF2B5EF4-FFF2-40B4-BE49-F238E27FC236}">
                <a16:creationId xmlns:a16="http://schemas.microsoft.com/office/drawing/2014/main" id="{95438C94-4BC9-620B-8E44-C14E06EB4ECC}"/>
              </a:ext>
            </a:extLst>
          </p:cNvPr>
          <p:cNvSpPr/>
          <p:nvPr userDrawn="1"/>
        </p:nvSpPr>
        <p:spPr>
          <a:xfrm>
            <a:off x="263525" y="765174"/>
            <a:ext cx="11664950" cy="5832475"/>
          </a:xfrm>
          <a:prstGeom prst="rect">
            <a:avLst/>
          </a:prstGeom>
          <a:solidFill>
            <a:srgbClr val="CFE5F7"/>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dirty="0" err="1">
              <a:solidFill>
                <a:schemeClr val="bg1"/>
              </a:solidFill>
            </a:endParaRPr>
          </a:p>
        </p:txBody>
      </p:sp>
      <p:sp>
        <p:nvSpPr>
          <p:cNvPr id="6" name="Content Placeholder 4">
            <a:extLst>
              <a:ext uri="{FF2B5EF4-FFF2-40B4-BE49-F238E27FC236}">
                <a16:creationId xmlns:a16="http://schemas.microsoft.com/office/drawing/2014/main" id="{E53A9C82-5AE1-774E-9A06-D2C940C02784}"/>
              </a:ext>
            </a:extLst>
          </p:cNvPr>
          <p:cNvSpPr>
            <a:spLocks noGrp="1"/>
          </p:cNvSpPr>
          <p:nvPr>
            <p:ph sz="quarter" idx="12"/>
          </p:nvPr>
        </p:nvSpPr>
        <p:spPr>
          <a:xfrm>
            <a:off x="731837" y="981075"/>
            <a:ext cx="5076825" cy="52562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4">
            <a:extLst>
              <a:ext uri="{FF2B5EF4-FFF2-40B4-BE49-F238E27FC236}">
                <a16:creationId xmlns:a16="http://schemas.microsoft.com/office/drawing/2014/main" id="{03985C96-ACC5-E8BE-A0AC-C69F75918109}"/>
              </a:ext>
            </a:extLst>
          </p:cNvPr>
          <p:cNvSpPr>
            <a:spLocks noGrp="1"/>
          </p:cNvSpPr>
          <p:nvPr>
            <p:ph sz="quarter" idx="13"/>
          </p:nvPr>
        </p:nvSpPr>
        <p:spPr>
          <a:xfrm>
            <a:off x="6383338" y="981075"/>
            <a:ext cx="5076825" cy="5256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a:extLst>
              <a:ext uri="{FF2B5EF4-FFF2-40B4-BE49-F238E27FC236}">
                <a16:creationId xmlns:a16="http://schemas.microsoft.com/office/drawing/2014/main" id="{6AB65782-CB5B-E537-38E8-4F3A8B35A8CD}"/>
              </a:ext>
            </a:extLst>
          </p:cNvPr>
          <p:cNvSpPr>
            <a:spLocks noGrp="1"/>
          </p:cNvSpPr>
          <p:nvPr>
            <p:ph type="ftr" sz="quarter" idx="14"/>
          </p:nvPr>
        </p:nvSpPr>
        <p:spPr/>
        <p:txBody>
          <a:bodyPr/>
          <a:lstStyle/>
          <a:p>
            <a:r>
              <a:rPr lang="en-GB"/>
              <a:t>Loyens &amp; Loeff - Title presentation - Name presenter - Sector team - City - DD/MM/YYYY - DMS#</a:t>
            </a:r>
            <a:endParaRPr lang="en-GB" dirty="0"/>
          </a:p>
        </p:txBody>
      </p:sp>
    </p:spTree>
    <p:extLst>
      <p:ext uri="{BB962C8B-B14F-4D97-AF65-F5344CB8AC3E}">
        <p14:creationId xmlns:p14="http://schemas.microsoft.com/office/powerpoint/2010/main" val="2855350015"/>
      </p:ext>
    </p:extLst>
  </p:cSld>
  <p:clrMapOvr>
    <a:masterClrMapping/>
  </p:clrMapOvr>
  <p:extLst>
    <p:ext uri="{DCECCB84-F9BA-43D5-87BE-67443E8EF086}">
      <p15:sldGuideLst xmlns:p15="http://schemas.microsoft.com/office/powerpoint/2012/main">
        <p15:guide id="3" orient="horz" pos="187" userDrawn="1">
          <p15:clr>
            <a:srgbClr val="FBAE40"/>
          </p15:clr>
        </p15:guide>
        <p15:guide id="4" pos="166" userDrawn="1">
          <p15:clr>
            <a:srgbClr val="FBAE40"/>
          </p15:clr>
        </p15:guide>
        <p15:guide id="5" pos="461" userDrawn="1">
          <p15:clr>
            <a:srgbClr val="F26B43"/>
          </p15:clr>
        </p15:guide>
        <p15:guide id="6" pos="3659" userDrawn="1">
          <p15:clr>
            <a:srgbClr val="FBAE40"/>
          </p15:clr>
        </p15:guide>
        <p15:guide id="7" pos="3840" userDrawn="1">
          <p15:clr>
            <a:srgbClr val="F26B43"/>
          </p15:clr>
        </p15:guide>
        <p15:guide id="8" pos="4021" userDrawn="1">
          <p15:clr>
            <a:srgbClr val="FBAE40"/>
          </p15:clr>
        </p15:guide>
        <p15:guide id="9" pos="7514" userDrawn="1">
          <p15:clr>
            <a:srgbClr val="FBAE40"/>
          </p15:clr>
        </p15:guide>
        <p15:guide id="10" pos="7219" userDrawn="1">
          <p15:clr>
            <a:srgbClr val="F26B43"/>
          </p15:clr>
        </p15:guide>
        <p15:guide id="12" orient="horz" pos="3929" userDrawn="1">
          <p15:clr>
            <a:srgbClr val="F26B43"/>
          </p15:clr>
        </p15:guide>
        <p15:guide id="13" orient="horz" pos="618" userDrawn="1">
          <p15:clr>
            <a:srgbClr val="F26B43"/>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 Blu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endParaRPr lang="en-GB" dirty="0"/>
          </a:p>
        </p:txBody>
      </p:sp>
      <p:sp>
        <p:nvSpPr>
          <p:cNvPr id="3" name="Rectangle 2">
            <a:extLst>
              <a:ext uri="{FF2B5EF4-FFF2-40B4-BE49-F238E27FC236}">
                <a16:creationId xmlns:a16="http://schemas.microsoft.com/office/drawing/2014/main" id="{95438C94-4BC9-620B-8E44-C14E06EB4ECC}"/>
              </a:ext>
            </a:extLst>
          </p:cNvPr>
          <p:cNvSpPr/>
          <p:nvPr userDrawn="1"/>
        </p:nvSpPr>
        <p:spPr>
          <a:xfrm>
            <a:off x="263525" y="765174"/>
            <a:ext cx="11664950" cy="5832475"/>
          </a:xfrm>
          <a:prstGeom prst="rect">
            <a:avLst/>
          </a:prstGeom>
          <a:solidFill>
            <a:srgbClr val="CFE5F7"/>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dirty="0" err="1">
              <a:solidFill>
                <a:schemeClr val="bg1"/>
              </a:solidFill>
            </a:endParaRPr>
          </a:p>
        </p:txBody>
      </p:sp>
      <p:sp>
        <p:nvSpPr>
          <p:cNvPr id="8" name="Footer Placeholder 7">
            <a:extLst>
              <a:ext uri="{FF2B5EF4-FFF2-40B4-BE49-F238E27FC236}">
                <a16:creationId xmlns:a16="http://schemas.microsoft.com/office/drawing/2014/main" id="{6AB65782-CB5B-E537-38E8-4F3A8B35A8CD}"/>
              </a:ext>
            </a:extLst>
          </p:cNvPr>
          <p:cNvSpPr>
            <a:spLocks noGrp="1"/>
          </p:cNvSpPr>
          <p:nvPr>
            <p:ph type="ftr" sz="quarter" idx="14"/>
          </p:nvPr>
        </p:nvSpPr>
        <p:spPr/>
        <p:txBody>
          <a:bodyPr/>
          <a:lstStyle/>
          <a:p>
            <a:r>
              <a:rPr lang="en-GB"/>
              <a:t>Loyens &amp; Loeff - Title presentation - Name presenter - Sector team - City - DD/MM/YYYY - DMS#</a:t>
            </a:r>
            <a:endParaRPr lang="en-GB" dirty="0"/>
          </a:p>
        </p:txBody>
      </p:sp>
      <p:sp>
        <p:nvSpPr>
          <p:cNvPr id="4" name="Content Placeholder 3">
            <a:extLst>
              <a:ext uri="{FF2B5EF4-FFF2-40B4-BE49-F238E27FC236}">
                <a16:creationId xmlns:a16="http://schemas.microsoft.com/office/drawing/2014/main" id="{1A99DE37-4AC4-8134-0BC6-2C40D2188BD5}"/>
              </a:ext>
            </a:extLst>
          </p:cNvPr>
          <p:cNvSpPr>
            <a:spLocks noGrp="1"/>
          </p:cNvSpPr>
          <p:nvPr>
            <p:ph sz="quarter" idx="12"/>
          </p:nvPr>
        </p:nvSpPr>
        <p:spPr>
          <a:xfrm>
            <a:off x="731835" y="981073"/>
            <a:ext cx="3204000" cy="52562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Content Placeholder 3">
            <a:extLst>
              <a:ext uri="{FF2B5EF4-FFF2-40B4-BE49-F238E27FC236}">
                <a16:creationId xmlns:a16="http://schemas.microsoft.com/office/drawing/2014/main" id="{03BDE55B-2F04-2EB1-D753-A5A3B7A74220}"/>
              </a:ext>
            </a:extLst>
          </p:cNvPr>
          <p:cNvSpPr>
            <a:spLocks noGrp="1"/>
          </p:cNvSpPr>
          <p:nvPr>
            <p:ph sz="quarter" idx="13"/>
          </p:nvPr>
        </p:nvSpPr>
        <p:spPr>
          <a:xfrm>
            <a:off x="4493999" y="981073"/>
            <a:ext cx="3204000" cy="52562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3">
            <a:extLst>
              <a:ext uri="{FF2B5EF4-FFF2-40B4-BE49-F238E27FC236}">
                <a16:creationId xmlns:a16="http://schemas.microsoft.com/office/drawing/2014/main" id="{2ED72D4F-7580-37CC-777D-012EB826D51B}"/>
              </a:ext>
            </a:extLst>
          </p:cNvPr>
          <p:cNvSpPr>
            <a:spLocks noGrp="1"/>
          </p:cNvSpPr>
          <p:nvPr>
            <p:ph sz="quarter" idx="15"/>
          </p:nvPr>
        </p:nvSpPr>
        <p:spPr>
          <a:xfrm>
            <a:off x="8256163" y="981073"/>
            <a:ext cx="3204000" cy="52562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917076294"/>
      </p:ext>
    </p:extLst>
  </p:cSld>
  <p:clrMapOvr>
    <a:masterClrMapping/>
  </p:clrMapOvr>
  <p:extLst>
    <p:ext uri="{DCECCB84-F9BA-43D5-87BE-67443E8EF086}">
      <p15:sldGuideLst xmlns:p15="http://schemas.microsoft.com/office/powerpoint/2012/main">
        <p15:guide id="3" orient="horz" pos="187" userDrawn="1">
          <p15:clr>
            <a:srgbClr val="FBAE40"/>
          </p15:clr>
        </p15:guide>
        <p15:guide id="4" pos="166" userDrawn="1">
          <p15:clr>
            <a:srgbClr val="FBAE40"/>
          </p15:clr>
        </p15:guide>
        <p15:guide id="5" pos="461" userDrawn="1">
          <p15:clr>
            <a:srgbClr val="F26B43"/>
          </p15:clr>
        </p15:guide>
        <p15:guide id="6" pos="3659" userDrawn="1">
          <p15:clr>
            <a:srgbClr val="FBAE40"/>
          </p15:clr>
        </p15:guide>
        <p15:guide id="7" pos="3840" userDrawn="1">
          <p15:clr>
            <a:srgbClr val="F26B43"/>
          </p15:clr>
        </p15:guide>
        <p15:guide id="8" pos="4021" userDrawn="1">
          <p15:clr>
            <a:srgbClr val="FBAE40"/>
          </p15:clr>
        </p15:guide>
        <p15:guide id="9" pos="7514" userDrawn="1">
          <p15:clr>
            <a:srgbClr val="FBAE40"/>
          </p15:clr>
        </p15:guide>
        <p15:guide id="10" pos="7219" userDrawn="1">
          <p15:clr>
            <a:srgbClr val="F26B43"/>
          </p15:clr>
        </p15:guide>
        <p15:guide id="12" orient="horz" pos="3929" userDrawn="1">
          <p15:clr>
            <a:srgbClr val="F26B43"/>
          </p15:clr>
        </p15:guide>
        <p15:guide id="13" orient="horz" pos="618" userDrawn="1">
          <p15:clr>
            <a:srgbClr val="F26B43"/>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troduction - Picture">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5701397B-3C99-F45A-D75B-3BCC18CEFFBF}"/>
              </a:ext>
            </a:extLst>
          </p:cNvPr>
          <p:cNvPicPr>
            <a:picLocks noChangeAspect="1"/>
          </p:cNvPicPr>
          <p:nvPr userDrawn="1"/>
        </p:nvPicPr>
        <p:blipFill>
          <a:blip r:embed="rId2">
            <a:extLst>
              <a:ext uri="{96DAC541-7B7A-43D3-8B79-37D633B846F1}">
                <asvg:svgBlip xmlns:asvg="http://schemas.microsoft.com/office/drawing/2016/SVG/main" xmlns:p15="http://schemas.microsoft.com/office/powerpoint/2012/main" xmlns:p14="http://schemas.microsoft.com/office/powerpoint/2010/main" xmlns:a16="http://schemas.microsoft.com/office/drawing/2014/main" xmlns="" r:embed="rId3"/>
              </a:ext>
            </a:extLst>
          </a:blip>
          <a:stretch>
            <a:fillRect/>
          </a:stretch>
        </p:blipFill>
        <p:spPr>
          <a:xfrm>
            <a:off x="5907475" y="774268"/>
            <a:ext cx="6026400" cy="5832000"/>
          </a:xfrm>
          <a:prstGeom prst="rect">
            <a:avLst/>
          </a:prstGeom>
        </p:spPr>
      </p:pic>
      <p:sp>
        <p:nvSpPr>
          <p:cNvPr id="2" name="Titel 1"/>
          <p:cNvSpPr>
            <a:spLocks noGrp="1"/>
          </p:cNvSpPr>
          <p:nvPr>
            <p:ph type="title"/>
          </p:nvPr>
        </p:nvSpPr>
        <p:spPr/>
        <p:txBody>
          <a:bodyPr/>
          <a:lstStyle>
            <a:lvl1pPr>
              <a:defRPr/>
            </a:lvl1pPr>
          </a:lstStyle>
          <a:p>
            <a:endParaRPr lang="en-GB" dirty="0"/>
          </a:p>
        </p:txBody>
      </p:sp>
      <p:sp>
        <p:nvSpPr>
          <p:cNvPr id="21" name="Picture Placeholder 20">
            <a:extLst>
              <a:ext uri="{FF2B5EF4-FFF2-40B4-BE49-F238E27FC236}">
                <a16:creationId xmlns:a16="http://schemas.microsoft.com/office/drawing/2014/main" id="{4F5273AF-FACF-9AD4-17F1-56B1A5621653}"/>
              </a:ext>
            </a:extLst>
          </p:cNvPr>
          <p:cNvSpPr>
            <a:spLocks noGrp="1"/>
          </p:cNvSpPr>
          <p:nvPr>
            <p:ph type="pic" sz="quarter" idx="10"/>
          </p:nvPr>
        </p:nvSpPr>
        <p:spPr>
          <a:xfrm>
            <a:off x="265112" y="774700"/>
            <a:ext cx="6103350" cy="5822950"/>
          </a:xfrm>
          <a:custGeom>
            <a:avLst/>
            <a:gdLst>
              <a:gd name="connsiteX0" fmla="*/ 0 w 6103350"/>
              <a:gd name="connsiteY0" fmla="*/ 0 h 5822950"/>
              <a:gd name="connsiteX1" fmla="*/ 5648885 w 6103350"/>
              <a:gd name="connsiteY1" fmla="*/ 0 h 5822950"/>
              <a:gd name="connsiteX2" fmla="*/ 5642363 w 6103350"/>
              <a:gd name="connsiteY2" fmla="*/ 64689 h 5822950"/>
              <a:gd name="connsiteX3" fmla="*/ 5642363 w 6103350"/>
              <a:gd name="connsiteY3" fmla="*/ 574352 h 5822950"/>
              <a:gd name="connsiteX4" fmla="*/ 6103350 w 6103350"/>
              <a:gd name="connsiteY4" fmla="*/ 1035339 h 5822950"/>
              <a:gd name="connsiteX5" fmla="*/ 6103322 w 6103350"/>
              <a:gd name="connsiteY5" fmla="*/ 1035339 h 5822950"/>
              <a:gd name="connsiteX6" fmla="*/ 5642363 w 6103350"/>
              <a:gd name="connsiteY6" fmla="*/ 1496298 h 5822950"/>
              <a:gd name="connsiteX7" fmla="*/ 5642363 w 6103350"/>
              <a:gd name="connsiteY7" fmla="*/ 5822950 h 5822950"/>
              <a:gd name="connsiteX8" fmla="*/ 0 w 6103350"/>
              <a:gd name="connsiteY8" fmla="*/ 5822950 h 582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3350" h="5822950">
                <a:moveTo>
                  <a:pt x="0" y="0"/>
                </a:moveTo>
                <a:lnTo>
                  <a:pt x="5648885" y="0"/>
                </a:lnTo>
                <a:lnTo>
                  <a:pt x="5642363" y="64689"/>
                </a:lnTo>
                <a:lnTo>
                  <a:pt x="5642363" y="574352"/>
                </a:lnTo>
                <a:cubicBezTo>
                  <a:pt x="5642363" y="828948"/>
                  <a:pt x="5848754" y="1035339"/>
                  <a:pt x="6103350" y="1035339"/>
                </a:cubicBezTo>
                <a:lnTo>
                  <a:pt x="6103322" y="1035339"/>
                </a:lnTo>
                <a:cubicBezTo>
                  <a:pt x="5848741" y="1035339"/>
                  <a:pt x="5642363" y="1241717"/>
                  <a:pt x="5642363" y="1496298"/>
                </a:cubicBezTo>
                <a:lnTo>
                  <a:pt x="5642363" y="5822950"/>
                </a:lnTo>
                <a:lnTo>
                  <a:pt x="0" y="5822950"/>
                </a:lnTo>
                <a:close/>
              </a:path>
            </a:pathLst>
          </a:custGeom>
        </p:spPr>
        <p:txBody>
          <a:bodyPr wrap="square">
            <a:noAutofit/>
          </a:bodyPr>
          <a:lstStyle/>
          <a:p>
            <a:endParaRPr lang="en-GB" dirty="0"/>
          </a:p>
        </p:txBody>
      </p:sp>
      <p:sp>
        <p:nvSpPr>
          <p:cNvPr id="23" name="Text Placeholder 22">
            <a:extLst>
              <a:ext uri="{FF2B5EF4-FFF2-40B4-BE49-F238E27FC236}">
                <a16:creationId xmlns:a16="http://schemas.microsoft.com/office/drawing/2014/main" id="{ACFA1E69-8BC7-E5C6-FA5E-1A582E1A0B5D}"/>
              </a:ext>
            </a:extLst>
          </p:cNvPr>
          <p:cNvSpPr>
            <a:spLocks noGrp="1"/>
          </p:cNvSpPr>
          <p:nvPr>
            <p:ph type="body" sz="quarter" idx="11" hasCustomPrompt="1"/>
          </p:nvPr>
        </p:nvSpPr>
        <p:spPr>
          <a:xfrm>
            <a:off x="6705600" y="1448780"/>
            <a:ext cx="4754563" cy="769441"/>
          </a:xfrm>
        </p:spPr>
        <p:txBody>
          <a:bodyPr/>
          <a:lstStyle>
            <a:lvl1pPr marL="0" indent="0">
              <a:spcBef>
                <a:spcPts val="0"/>
              </a:spcBef>
              <a:buFont typeface="Arial" panose="020B0604020202020204" pitchFamily="34" charset="0"/>
              <a:buNone/>
              <a:defRPr sz="2800">
                <a:solidFill>
                  <a:schemeClr val="bg1"/>
                </a:solidFill>
              </a:defRPr>
            </a:lvl1pPr>
            <a:lvl2pPr marL="0" indent="0">
              <a:spcBef>
                <a:spcPts val="0"/>
              </a:spcBef>
              <a:buNone/>
              <a:defRPr sz="2800">
                <a:solidFill>
                  <a:schemeClr val="bg1"/>
                </a:solidFill>
              </a:defRPr>
            </a:lvl2pPr>
            <a:lvl3pPr marL="0" indent="0">
              <a:spcBef>
                <a:spcPts val="0"/>
              </a:spcBef>
              <a:buNone/>
              <a:defRPr sz="2800">
                <a:solidFill>
                  <a:schemeClr val="bg1"/>
                </a:solidFill>
              </a:defRPr>
            </a:lvl3pPr>
            <a:lvl4pPr marL="0" indent="0">
              <a:spcBef>
                <a:spcPts val="0"/>
              </a:spcBef>
              <a:buNone/>
              <a:defRPr sz="2800">
                <a:solidFill>
                  <a:schemeClr val="bg1"/>
                </a:solidFill>
              </a:defRPr>
            </a:lvl4pPr>
            <a:lvl5pPr marL="0" indent="0">
              <a:spcBef>
                <a:spcPts val="0"/>
              </a:spcBef>
              <a:buFont typeface="Arial" panose="020B0604020202020204" pitchFamily="34" charset="0"/>
              <a:buNone/>
              <a:defRPr sz="2800">
                <a:solidFill>
                  <a:schemeClr val="bg1"/>
                </a:solidFill>
              </a:defRPr>
            </a:lvl5pPr>
          </a:lstStyle>
          <a:p>
            <a:pPr lvl="0"/>
            <a:r>
              <a:rPr lang="en-GB" dirty="0"/>
              <a:t>Place the main headline of your topic here</a:t>
            </a:r>
          </a:p>
        </p:txBody>
      </p:sp>
      <p:sp>
        <p:nvSpPr>
          <p:cNvPr id="26" name="Text Placeholder 22">
            <a:extLst>
              <a:ext uri="{FF2B5EF4-FFF2-40B4-BE49-F238E27FC236}">
                <a16:creationId xmlns:a16="http://schemas.microsoft.com/office/drawing/2014/main" id="{968816C8-7233-6D91-0F00-2FBF0796D74C}"/>
              </a:ext>
            </a:extLst>
          </p:cNvPr>
          <p:cNvSpPr>
            <a:spLocks noGrp="1"/>
          </p:cNvSpPr>
          <p:nvPr>
            <p:ph type="body" sz="quarter" idx="13"/>
          </p:nvPr>
        </p:nvSpPr>
        <p:spPr>
          <a:xfrm>
            <a:off x="6705600" y="2605162"/>
            <a:ext cx="4754563" cy="3291157"/>
          </a:xfrm>
        </p:spPr>
        <p:txBody>
          <a:bodyPr/>
          <a:lstStyle>
            <a:lvl1pPr>
              <a:defRPr sz="2000">
                <a:solidFill>
                  <a:schemeClr val="bg1"/>
                </a:solidFill>
              </a:defRPr>
            </a:lvl1pPr>
            <a:lvl2pPr>
              <a:buClr>
                <a:schemeClr val="bg1"/>
              </a:buClr>
              <a:defRPr sz="2000">
                <a:solidFill>
                  <a:schemeClr val="bg1"/>
                </a:solidFill>
              </a:defRPr>
            </a:lvl2pPr>
            <a:lvl3pPr>
              <a:buClr>
                <a:schemeClr val="bg1"/>
              </a:buClr>
              <a:defRPr sz="1800">
                <a:solidFill>
                  <a:schemeClr val="bg1"/>
                </a:solidFill>
              </a:defRPr>
            </a:lvl3pPr>
            <a:lvl4pPr>
              <a:buClr>
                <a:schemeClr val="bg1"/>
              </a:buClr>
              <a:defRPr sz="1800">
                <a:solidFill>
                  <a:schemeClr val="bg1"/>
                </a:solidFill>
              </a:defRPr>
            </a:lvl4pPr>
            <a:lvl5pPr>
              <a:defRPr sz="20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Footer Placeholder 2">
            <a:extLst>
              <a:ext uri="{FF2B5EF4-FFF2-40B4-BE49-F238E27FC236}">
                <a16:creationId xmlns:a16="http://schemas.microsoft.com/office/drawing/2014/main" id="{204392E9-C95D-EAE7-FA71-E9C890901A47}"/>
              </a:ext>
            </a:extLst>
          </p:cNvPr>
          <p:cNvSpPr>
            <a:spLocks noGrp="1"/>
          </p:cNvSpPr>
          <p:nvPr>
            <p:ph type="ftr" sz="quarter" idx="14"/>
          </p:nvPr>
        </p:nvSpPr>
        <p:spPr/>
        <p:txBody>
          <a:bodyPr/>
          <a:lstStyle/>
          <a:p>
            <a:r>
              <a:rPr lang="en-GB"/>
              <a:t>Loyens &amp; Loeff - Title presentation - Name presenter - Sector team - City - DD/MM/YYYY - DMS#</a:t>
            </a:r>
            <a:endParaRPr lang="en-GB" dirty="0"/>
          </a:p>
        </p:txBody>
      </p:sp>
    </p:spTree>
    <p:extLst>
      <p:ext uri="{BB962C8B-B14F-4D97-AF65-F5344CB8AC3E}">
        <p14:creationId xmlns:p14="http://schemas.microsoft.com/office/powerpoint/2010/main" val="1565149155"/>
      </p:ext>
    </p:extLst>
  </p:cSld>
  <p:clrMapOvr>
    <a:masterClrMapping/>
  </p:clrMapOvr>
  <p:extLst>
    <p:ext uri="{DCECCB84-F9BA-43D5-87BE-67443E8EF086}">
      <p15:sldGuideLst xmlns:p15="http://schemas.microsoft.com/office/powerpoint/2012/main">
        <p15:guide id="7" orient="horz" pos="618" userDrawn="1">
          <p15:clr>
            <a:srgbClr val="F26B43"/>
          </p15:clr>
        </p15:guide>
        <p15:guide id="8" pos="3840" userDrawn="1">
          <p15:clr>
            <a:srgbClr val="F26B43"/>
          </p15:clr>
        </p15:guide>
        <p15:guide id="9" pos="3659" userDrawn="1">
          <p15:clr>
            <a:srgbClr val="FBAE40"/>
          </p15:clr>
        </p15:guide>
        <p15:guide id="10" pos="4021" userDrawn="1">
          <p15:clr>
            <a:srgbClr val="FBAE40"/>
          </p15:clr>
        </p15:guide>
        <p15:guide id="12" orient="horz" pos="3929" userDrawn="1">
          <p15:clr>
            <a:srgbClr val="F26B43"/>
          </p15:clr>
        </p15:guide>
        <p15:guide id="13" pos="461" userDrawn="1">
          <p15:clr>
            <a:srgbClr val="F26B43"/>
          </p15:clr>
        </p15:guide>
        <p15:guide id="14" pos="7219" userDrawn="1">
          <p15:clr>
            <a:srgbClr val="F26B43"/>
          </p15:clr>
        </p15:guide>
        <p15:guide id="15" pos="7514" userDrawn="1">
          <p15:clr>
            <a:srgbClr val="FBAE40"/>
          </p15:clr>
        </p15:guide>
        <p15:guide id="16" pos="166" userDrawn="1">
          <p15:clr>
            <a:srgbClr val="FBAE40"/>
          </p15:clr>
        </p15:guide>
        <p15:guide id="17" orient="horz" pos="187"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troduction - Transparent Picture Righ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7BBEB701-76D8-BF2E-80A4-45F9518576FE}"/>
              </a:ext>
            </a:extLst>
          </p:cNvPr>
          <p:cNvSpPr>
            <a:spLocks noGrp="1"/>
          </p:cNvSpPr>
          <p:nvPr>
            <p:ph type="pic" sz="quarter" idx="12"/>
          </p:nvPr>
        </p:nvSpPr>
        <p:spPr>
          <a:xfrm>
            <a:off x="6059488" y="774700"/>
            <a:ext cx="5865812" cy="5822950"/>
          </a:xfrm>
          <a:solidFill>
            <a:schemeClr val="bg1">
              <a:lumMod val="75000"/>
            </a:schemeClr>
          </a:solidFill>
        </p:spPr>
        <p:txBody>
          <a:bodyPr tIns="0" bIns="612000" anchor="ctr" anchorCtr="0"/>
          <a:lstStyle>
            <a:lvl1pPr algn="ctr">
              <a:defRPr/>
            </a:lvl1pPr>
          </a:lstStyle>
          <a:p>
            <a:endParaRPr lang="en-GB"/>
          </a:p>
        </p:txBody>
      </p:sp>
      <p:sp>
        <p:nvSpPr>
          <p:cNvPr id="7" name="Text Placeholder 6">
            <a:extLst>
              <a:ext uri="{FF2B5EF4-FFF2-40B4-BE49-F238E27FC236}">
                <a16:creationId xmlns:a16="http://schemas.microsoft.com/office/drawing/2014/main" id="{B5B474FC-4C41-FC2D-032B-576CD8ECE042}"/>
              </a:ext>
            </a:extLst>
          </p:cNvPr>
          <p:cNvSpPr>
            <a:spLocks noGrp="1"/>
          </p:cNvSpPr>
          <p:nvPr>
            <p:ph type="body" sz="quarter" idx="11" hasCustomPrompt="1"/>
          </p:nvPr>
        </p:nvSpPr>
        <p:spPr>
          <a:xfrm>
            <a:off x="265113" y="774700"/>
            <a:ext cx="9124950" cy="5822950"/>
          </a:xfrm>
          <a:blipFill dpi="0" rotWithShape="1">
            <a:blip r:embed="rId2">
              <a:alphaModFix amt="78000"/>
              <a:extLst>
                <a:ext uri="{96DAC541-7B7A-43D3-8B79-37D633B846F1}">
                  <asvg:svgBlip xmlns:asvg="http://schemas.microsoft.com/office/drawing/2016/SVG/main" xmlns:p14="http://schemas.microsoft.com/office/powerpoint/2010/main" xmlns:a16="http://schemas.microsoft.com/office/drawing/2014/main" xmlns="" r:embed="rId3"/>
                </a:ext>
              </a:extLst>
            </a:blip>
            <a:srcRect/>
            <a:stretch>
              <a:fillRect/>
            </a:stretch>
          </a:blipFill>
        </p:spPr>
        <p:txBody>
          <a:bodyPr/>
          <a:lstStyle>
            <a:lvl1pPr>
              <a:defRPr/>
            </a:lvl1pPr>
          </a:lstStyle>
          <a:p>
            <a:pPr lvl="0"/>
            <a:r>
              <a:rPr lang="en-US" dirty="0"/>
              <a:t> </a:t>
            </a:r>
            <a:endParaRPr lang="en-GB" dirty="0"/>
          </a:p>
        </p:txBody>
      </p:sp>
      <p:sp>
        <p:nvSpPr>
          <p:cNvPr id="2" name="Title 1">
            <a:extLst>
              <a:ext uri="{FF2B5EF4-FFF2-40B4-BE49-F238E27FC236}">
                <a16:creationId xmlns:a16="http://schemas.microsoft.com/office/drawing/2014/main" id="{03B510C0-FE4F-FD1F-217B-C9DE3A5BD0A8}"/>
              </a:ext>
            </a:extLst>
          </p:cNvPr>
          <p:cNvSpPr>
            <a:spLocks noGrp="1"/>
          </p:cNvSpPr>
          <p:nvPr>
            <p:ph type="title"/>
          </p:nvPr>
        </p:nvSpPr>
        <p:spPr/>
        <p:txBody>
          <a:bodyPr/>
          <a:lstStyle/>
          <a:p>
            <a:endParaRPr lang="en-GB" dirty="0"/>
          </a:p>
        </p:txBody>
      </p:sp>
      <p:sp>
        <p:nvSpPr>
          <p:cNvPr id="3" name="Footer Placeholder 2">
            <a:extLst>
              <a:ext uri="{FF2B5EF4-FFF2-40B4-BE49-F238E27FC236}">
                <a16:creationId xmlns:a16="http://schemas.microsoft.com/office/drawing/2014/main" id="{71D5711A-8D4E-69CE-FD2A-01338EAEA593}"/>
              </a:ext>
            </a:extLst>
          </p:cNvPr>
          <p:cNvSpPr>
            <a:spLocks noGrp="1"/>
          </p:cNvSpPr>
          <p:nvPr>
            <p:ph type="ftr" sz="quarter" idx="10"/>
          </p:nvPr>
        </p:nvSpPr>
        <p:spPr/>
        <p:txBody>
          <a:bodyPr/>
          <a:lstStyle/>
          <a:p>
            <a:r>
              <a:rPr lang="en-GB"/>
              <a:t>Loyens &amp; Loeff - Title presentation - Name presenter - Sector team - City - DD/MM/YYYY - DMS#</a:t>
            </a:r>
            <a:endParaRPr lang="en-GB" dirty="0"/>
          </a:p>
        </p:txBody>
      </p:sp>
      <p:sp>
        <p:nvSpPr>
          <p:cNvPr id="4" name="Rectangle 3">
            <a:extLst>
              <a:ext uri="{FF2B5EF4-FFF2-40B4-BE49-F238E27FC236}">
                <a16:creationId xmlns:a16="http://schemas.microsoft.com/office/drawing/2014/main" id="{257DE5ED-4D00-7AA4-B90D-2FEFA01DA44B}"/>
              </a:ext>
            </a:extLst>
          </p:cNvPr>
          <p:cNvSpPr/>
          <p:nvPr userDrawn="1"/>
        </p:nvSpPr>
        <p:spPr>
          <a:xfrm>
            <a:off x="273991" y="774268"/>
            <a:ext cx="5786005" cy="5824800"/>
          </a:xfrm>
          <a:prstGeom prst="rect">
            <a:avLst/>
          </a:prstGeom>
          <a:gradFill>
            <a:gsLst>
              <a:gs pos="0">
                <a:srgbClr val="0078B5"/>
              </a:gs>
              <a:gs pos="75000">
                <a:srgbClr val="06357A"/>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NL" dirty="0" err="1">
              <a:solidFill>
                <a:schemeClr val="bg1"/>
              </a:solidFill>
            </a:endParaRPr>
          </a:p>
        </p:txBody>
      </p:sp>
      <p:sp>
        <p:nvSpPr>
          <p:cNvPr id="14" name="Text Placeholder 12">
            <a:extLst>
              <a:ext uri="{FF2B5EF4-FFF2-40B4-BE49-F238E27FC236}">
                <a16:creationId xmlns:a16="http://schemas.microsoft.com/office/drawing/2014/main" id="{564A32E7-0BF1-9391-8089-33AA835347DC}"/>
              </a:ext>
            </a:extLst>
          </p:cNvPr>
          <p:cNvSpPr>
            <a:spLocks noGrp="1"/>
          </p:cNvSpPr>
          <p:nvPr>
            <p:ph type="body" sz="quarter" idx="14"/>
          </p:nvPr>
        </p:nvSpPr>
        <p:spPr>
          <a:xfrm>
            <a:off x="900113" y="1566863"/>
            <a:ext cx="4687887" cy="4516437"/>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5966458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troduction - Transparent Picture Lef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7BBEB701-76D8-BF2E-80A4-45F9518576FE}"/>
              </a:ext>
            </a:extLst>
          </p:cNvPr>
          <p:cNvSpPr>
            <a:spLocks noGrp="1"/>
          </p:cNvSpPr>
          <p:nvPr>
            <p:ph type="pic" sz="quarter" idx="12"/>
          </p:nvPr>
        </p:nvSpPr>
        <p:spPr>
          <a:xfrm>
            <a:off x="265112" y="765089"/>
            <a:ext cx="6570028" cy="5822950"/>
          </a:xfrm>
          <a:solidFill>
            <a:schemeClr val="bg1">
              <a:lumMod val="75000"/>
            </a:schemeClr>
          </a:solidFill>
        </p:spPr>
        <p:txBody>
          <a:bodyPr tIns="0" bIns="612000" anchor="ctr" anchorCtr="0"/>
          <a:lstStyle>
            <a:lvl1pPr algn="ctr">
              <a:defRPr/>
            </a:lvl1pPr>
          </a:lstStyle>
          <a:p>
            <a:endParaRPr lang="en-GB"/>
          </a:p>
        </p:txBody>
      </p:sp>
      <p:sp>
        <p:nvSpPr>
          <p:cNvPr id="7" name="Text Placeholder 6">
            <a:extLst>
              <a:ext uri="{FF2B5EF4-FFF2-40B4-BE49-F238E27FC236}">
                <a16:creationId xmlns:a16="http://schemas.microsoft.com/office/drawing/2014/main" id="{B5B474FC-4C41-FC2D-032B-576CD8ECE042}"/>
              </a:ext>
            </a:extLst>
          </p:cNvPr>
          <p:cNvSpPr>
            <a:spLocks noGrp="1"/>
          </p:cNvSpPr>
          <p:nvPr>
            <p:ph type="body" sz="quarter" idx="11" hasCustomPrompt="1"/>
          </p:nvPr>
        </p:nvSpPr>
        <p:spPr>
          <a:xfrm>
            <a:off x="2800350" y="765089"/>
            <a:ext cx="9124950" cy="5822950"/>
          </a:xfrm>
          <a:blipFill dpi="0" rotWithShape="1">
            <a:blip r:embed="rId2">
              <a:alphaModFix amt="78000"/>
              <a:extLst>
                <a:ext uri="{96DAC541-7B7A-43D3-8B79-37D633B846F1}">
                  <asvg:svgBlip xmlns:asvg="http://schemas.microsoft.com/office/drawing/2016/SVG/main" xmlns:p14="http://schemas.microsoft.com/office/powerpoint/2010/main" xmlns:a16="http://schemas.microsoft.com/office/drawing/2014/main" xmlns="" r:embed="rId3"/>
                </a:ext>
              </a:extLst>
            </a:blip>
            <a:srcRect/>
            <a:stretch>
              <a:fillRect/>
            </a:stretch>
          </a:blipFill>
        </p:spPr>
        <p:txBody>
          <a:bodyPr/>
          <a:lstStyle>
            <a:lvl1pPr>
              <a:defRPr/>
            </a:lvl1pPr>
          </a:lstStyle>
          <a:p>
            <a:pPr lvl="0"/>
            <a:r>
              <a:rPr lang="en-US" dirty="0"/>
              <a:t> </a:t>
            </a:r>
            <a:endParaRPr lang="en-GB" dirty="0"/>
          </a:p>
        </p:txBody>
      </p:sp>
      <p:sp>
        <p:nvSpPr>
          <p:cNvPr id="8" name="Rectangle 7">
            <a:extLst>
              <a:ext uri="{FF2B5EF4-FFF2-40B4-BE49-F238E27FC236}">
                <a16:creationId xmlns:a16="http://schemas.microsoft.com/office/drawing/2014/main" id="{1930C468-F668-77FC-3556-B7E69254AFEE}"/>
              </a:ext>
            </a:extLst>
          </p:cNvPr>
          <p:cNvSpPr/>
          <p:nvPr userDrawn="1"/>
        </p:nvSpPr>
        <p:spPr>
          <a:xfrm>
            <a:off x="6768271" y="765089"/>
            <a:ext cx="5160204" cy="5822950"/>
          </a:xfrm>
          <a:prstGeom prst="rect">
            <a:avLst/>
          </a:prstGeom>
          <a:gradFill>
            <a:gsLst>
              <a:gs pos="0">
                <a:srgbClr val="0078B6"/>
              </a:gs>
              <a:gs pos="100000">
                <a:schemeClr val="bg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dirty="0" err="1">
              <a:solidFill>
                <a:schemeClr val="bg1"/>
              </a:solidFill>
            </a:endParaRPr>
          </a:p>
        </p:txBody>
      </p:sp>
      <p:sp>
        <p:nvSpPr>
          <p:cNvPr id="2" name="Title 1">
            <a:extLst>
              <a:ext uri="{FF2B5EF4-FFF2-40B4-BE49-F238E27FC236}">
                <a16:creationId xmlns:a16="http://schemas.microsoft.com/office/drawing/2014/main" id="{03B510C0-FE4F-FD1F-217B-C9DE3A5BD0A8}"/>
              </a:ext>
            </a:extLst>
          </p:cNvPr>
          <p:cNvSpPr>
            <a:spLocks noGrp="1"/>
          </p:cNvSpPr>
          <p:nvPr>
            <p:ph type="title"/>
          </p:nvPr>
        </p:nvSpPr>
        <p:spPr/>
        <p:txBody>
          <a:bodyPr/>
          <a:lstStyle/>
          <a:p>
            <a:endParaRPr lang="en-GB" dirty="0"/>
          </a:p>
        </p:txBody>
      </p:sp>
      <p:sp>
        <p:nvSpPr>
          <p:cNvPr id="3" name="Footer Placeholder 2">
            <a:extLst>
              <a:ext uri="{FF2B5EF4-FFF2-40B4-BE49-F238E27FC236}">
                <a16:creationId xmlns:a16="http://schemas.microsoft.com/office/drawing/2014/main" id="{71D5711A-8D4E-69CE-FD2A-01338EAEA593}"/>
              </a:ext>
            </a:extLst>
          </p:cNvPr>
          <p:cNvSpPr>
            <a:spLocks noGrp="1"/>
          </p:cNvSpPr>
          <p:nvPr>
            <p:ph type="ftr" sz="quarter" idx="10"/>
          </p:nvPr>
        </p:nvSpPr>
        <p:spPr/>
        <p:txBody>
          <a:bodyPr/>
          <a:lstStyle/>
          <a:p>
            <a:r>
              <a:rPr lang="en-GB"/>
              <a:t>Loyens &amp; Loeff - Title presentation - Name presenter - Sector team - City - DD/MM/YYYY - DMS#</a:t>
            </a:r>
            <a:endParaRPr lang="en-GB" dirty="0"/>
          </a:p>
        </p:txBody>
      </p:sp>
      <p:sp>
        <p:nvSpPr>
          <p:cNvPr id="14" name="Text Placeholder 12">
            <a:extLst>
              <a:ext uri="{FF2B5EF4-FFF2-40B4-BE49-F238E27FC236}">
                <a16:creationId xmlns:a16="http://schemas.microsoft.com/office/drawing/2014/main" id="{564A32E7-0BF1-9391-8089-33AA835347DC}"/>
              </a:ext>
            </a:extLst>
          </p:cNvPr>
          <p:cNvSpPr>
            <a:spLocks noGrp="1"/>
          </p:cNvSpPr>
          <p:nvPr>
            <p:ph type="body" sz="quarter" idx="14"/>
          </p:nvPr>
        </p:nvSpPr>
        <p:spPr>
          <a:xfrm>
            <a:off x="7231285" y="1566863"/>
            <a:ext cx="4420314" cy="4516437"/>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1492162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Large image box with title -">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endParaRPr lang="en-GB" dirty="0"/>
          </a:p>
        </p:txBody>
      </p:sp>
      <p:sp>
        <p:nvSpPr>
          <p:cNvPr id="5" name="Picture Placeholder 4">
            <a:extLst>
              <a:ext uri="{FF2B5EF4-FFF2-40B4-BE49-F238E27FC236}">
                <a16:creationId xmlns:a16="http://schemas.microsoft.com/office/drawing/2014/main" id="{4C715B53-A5D9-31C6-1D02-85B3801FCA75}"/>
              </a:ext>
            </a:extLst>
          </p:cNvPr>
          <p:cNvSpPr>
            <a:spLocks noGrp="1"/>
          </p:cNvSpPr>
          <p:nvPr>
            <p:ph type="pic" sz="quarter" idx="13" hasCustomPrompt="1"/>
          </p:nvPr>
        </p:nvSpPr>
        <p:spPr>
          <a:xfrm>
            <a:off x="263524" y="765174"/>
            <a:ext cx="11664950" cy="5832475"/>
          </a:xfrm>
          <a:custGeom>
            <a:avLst/>
            <a:gdLst>
              <a:gd name="connsiteX0" fmla="*/ 0 w 11664950"/>
              <a:gd name="connsiteY0" fmla="*/ 0 h 5832475"/>
              <a:gd name="connsiteX1" fmla="*/ 11664950 w 11664950"/>
              <a:gd name="connsiteY1" fmla="*/ 0 h 5832475"/>
              <a:gd name="connsiteX2" fmla="*/ 11664950 w 11664950"/>
              <a:gd name="connsiteY2" fmla="*/ 5832475 h 5832475"/>
              <a:gd name="connsiteX3" fmla="*/ 0 w 11664950"/>
              <a:gd name="connsiteY3" fmla="*/ 5832475 h 5832475"/>
            </a:gdLst>
            <a:ahLst/>
            <a:cxnLst>
              <a:cxn ang="0">
                <a:pos x="connsiteX0" y="connsiteY0"/>
              </a:cxn>
              <a:cxn ang="0">
                <a:pos x="connsiteX1" y="connsiteY1"/>
              </a:cxn>
              <a:cxn ang="0">
                <a:pos x="connsiteX2" y="connsiteY2"/>
              </a:cxn>
              <a:cxn ang="0">
                <a:pos x="connsiteX3" y="connsiteY3"/>
              </a:cxn>
            </a:cxnLst>
            <a:rect l="l" t="t" r="r" b="b"/>
            <a:pathLst>
              <a:path w="11664950" h="5832475">
                <a:moveTo>
                  <a:pt x="0" y="0"/>
                </a:moveTo>
                <a:lnTo>
                  <a:pt x="11664950" y="0"/>
                </a:lnTo>
                <a:lnTo>
                  <a:pt x="11664950" y="5832475"/>
                </a:lnTo>
                <a:lnTo>
                  <a:pt x="0" y="5832475"/>
                </a:lnTo>
                <a:close/>
              </a:path>
            </a:pathLst>
          </a:custGeom>
          <a:solidFill>
            <a:schemeClr val="bg1">
              <a:lumMod val="75000"/>
            </a:schemeClr>
          </a:solidFill>
        </p:spPr>
        <p:txBody>
          <a:bodyPr wrap="square" lIns="3168000" tIns="0" rIns="3168000" bIns="1368000" anchor="ctr" anchorCtr="0">
            <a:noAutofit/>
          </a:bodyPr>
          <a:lstStyle>
            <a:lvl1pPr algn="ctr">
              <a:defRPr sz="1400" b="0" baseline="0">
                <a:solidFill>
                  <a:schemeClr val="bg1"/>
                </a:solidFill>
              </a:defRPr>
            </a:lvl1pPr>
          </a:lstStyle>
          <a:p>
            <a:r>
              <a:rPr lang="en-GB"/>
              <a:t>Click ‘Insert picture’-button and select picture from SharePoint, or choose a ready-to-go slide from the library</a:t>
            </a:r>
          </a:p>
        </p:txBody>
      </p:sp>
      <p:sp>
        <p:nvSpPr>
          <p:cNvPr id="3" name="Footer Placeholder 2">
            <a:extLst>
              <a:ext uri="{FF2B5EF4-FFF2-40B4-BE49-F238E27FC236}">
                <a16:creationId xmlns:a16="http://schemas.microsoft.com/office/drawing/2014/main" id="{6E94B20B-5175-9BC9-3A6B-5E9A3661C741}"/>
              </a:ext>
            </a:extLst>
          </p:cNvPr>
          <p:cNvSpPr>
            <a:spLocks noGrp="1"/>
          </p:cNvSpPr>
          <p:nvPr>
            <p:ph type="ftr" sz="quarter" idx="14"/>
          </p:nvPr>
        </p:nvSpPr>
        <p:spPr/>
        <p:txBody>
          <a:bodyPr/>
          <a:lstStyle/>
          <a:p>
            <a:r>
              <a:rPr lang="en-GB"/>
              <a:t>Loyens &amp; Loeff - Title presentation - Name presenter - Sector team - City - DD/MM/YYYY - DMS#</a:t>
            </a:r>
            <a:endParaRPr lang="en-GB" dirty="0"/>
          </a:p>
        </p:txBody>
      </p:sp>
    </p:spTree>
    <p:extLst>
      <p:ext uri="{BB962C8B-B14F-4D97-AF65-F5344CB8AC3E}">
        <p14:creationId xmlns:p14="http://schemas.microsoft.com/office/powerpoint/2010/main" val="803970828"/>
      </p:ext>
    </p:extLst>
  </p:cSld>
  <p:clrMapOvr>
    <a:masterClrMapping/>
  </p:clrMapOvr>
  <p:extLst>
    <p:ext uri="{DCECCB84-F9BA-43D5-87BE-67443E8EF086}">
      <p15:sldGuideLst xmlns:p15="http://schemas.microsoft.com/office/powerpoint/2012/main">
        <p15:guide id="7" orient="horz" pos="187" userDrawn="1">
          <p15:clr>
            <a:srgbClr val="FBAE40"/>
          </p15:clr>
        </p15:guide>
        <p15:guide id="8" pos="166" userDrawn="1">
          <p15:clr>
            <a:srgbClr val="FBAE40"/>
          </p15:clr>
        </p15:guide>
        <p15:guide id="9" pos="7514" userDrawn="1">
          <p15:clr>
            <a:srgbClr val="F26B43"/>
          </p15:clr>
        </p15:guide>
        <p15:guide id="10" orient="horz" pos="4156" userDrawn="1">
          <p15:clr>
            <a:srgbClr val="F26B43"/>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slide - panoramic image">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4D56E53-AFA6-1AC2-78DE-B55F29705FD6}"/>
              </a:ext>
            </a:extLst>
          </p:cNvPr>
          <p:cNvSpPr>
            <a:spLocks noGrp="1"/>
          </p:cNvSpPr>
          <p:nvPr>
            <p:ph type="body" sz="quarter" idx="14"/>
          </p:nvPr>
        </p:nvSpPr>
        <p:spPr>
          <a:xfrm>
            <a:off x="731838" y="3033713"/>
            <a:ext cx="8243887" cy="3203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el 1"/>
          <p:cNvSpPr>
            <a:spLocks noGrp="1"/>
          </p:cNvSpPr>
          <p:nvPr>
            <p:ph type="title"/>
          </p:nvPr>
        </p:nvSpPr>
        <p:spPr/>
        <p:txBody>
          <a:bodyPr/>
          <a:lstStyle>
            <a:lvl1pPr>
              <a:defRPr/>
            </a:lvl1pPr>
          </a:lstStyle>
          <a:p>
            <a:endParaRPr lang="en-GB" dirty="0"/>
          </a:p>
        </p:txBody>
      </p:sp>
      <p:sp>
        <p:nvSpPr>
          <p:cNvPr id="5" name="Picture Placeholder 4">
            <a:extLst>
              <a:ext uri="{FF2B5EF4-FFF2-40B4-BE49-F238E27FC236}">
                <a16:creationId xmlns:a16="http://schemas.microsoft.com/office/drawing/2014/main" id="{4C715B53-A5D9-31C6-1D02-85B3801FCA75}"/>
              </a:ext>
            </a:extLst>
          </p:cNvPr>
          <p:cNvSpPr>
            <a:spLocks noGrp="1"/>
          </p:cNvSpPr>
          <p:nvPr>
            <p:ph type="pic" sz="quarter" idx="13" hasCustomPrompt="1"/>
          </p:nvPr>
        </p:nvSpPr>
        <p:spPr>
          <a:xfrm>
            <a:off x="263524" y="765174"/>
            <a:ext cx="11664950" cy="2016125"/>
          </a:xfrm>
          <a:custGeom>
            <a:avLst/>
            <a:gdLst>
              <a:gd name="connsiteX0" fmla="*/ 0 w 11664950"/>
              <a:gd name="connsiteY0" fmla="*/ 0 h 5832475"/>
              <a:gd name="connsiteX1" fmla="*/ 11664950 w 11664950"/>
              <a:gd name="connsiteY1" fmla="*/ 0 h 5832475"/>
              <a:gd name="connsiteX2" fmla="*/ 11664950 w 11664950"/>
              <a:gd name="connsiteY2" fmla="*/ 5832475 h 5832475"/>
              <a:gd name="connsiteX3" fmla="*/ 0 w 11664950"/>
              <a:gd name="connsiteY3" fmla="*/ 5832475 h 5832475"/>
            </a:gdLst>
            <a:ahLst/>
            <a:cxnLst>
              <a:cxn ang="0">
                <a:pos x="connsiteX0" y="connsiteY0"/>
              </a:cxn>
              <a:cxn ang="0">
                <a:pos x="connsiteX1" y="connsiteY1"/>
              </a:cxn>
              <a:cxn ang="0">
                <a:pos x="connsiteX2" y="connsiteY2"/>
              </a:cxn>
              <a:cxn ang="0">
                <a:pos x="connsiteX3" y="connsiteY3"/>
              </a:cxn>
            </a:cxnLst>
            <a:rect l="l" t="t" r="r" b="b"/>
            <a:pathLst>
              <a:path w="11664950" h="5832475">
                <a:moveTo>
                  <a:pt x="0" y="0"/>
                </a:moveTo>
                <a:lnTo>
                  <a:pt x="11664950" y="0"/>
                </a:lnTo>
                <a:lnTo>
                  <a:pt x="11664950" y="5832475"/>
                </a:lnTo>
                <a:lnTo>
                  <a:pt x="0" y="5832475"/>
                </a:lnTo>
                <a:close/>
              </a:path>
            </a:pathLst>
          </a:custGeom>
          <a:solidFill>
            <a:schemeClr val="bg1">
              <a:lumMod val="75000"/>
            </a:schemeClr>
          </a:solidFill>
        </p:spPr>
        <p:txBody>
          <a:bodyPr wrap="square" lIns="3168000" tIns="0" rIns="3168000" bIns="972000" anchor="ctr" anchorCtr="0">
            <a:noAutofit/>
          </a:bodyPr>
          <a:lstStyle>
            <a:lvl1pPr algn="ctr">
              <a:defRPr sz="1400" b="0" baseline="0">
                <a:solidFill>
                  <a:schemeClr val="bg1"/>
                </a:solidFill>
              </a:defRPr>
            </a:lvl1pPr>
          </a:lstStyle>
          <a:p>
            <a:r>
              <a:rPr lang="en-GB"/>
              <a:t>Click ‘Insert picture’-button and select picture from SharePoint, or choose a ready-to-go slide from the library</a:t>
            </a:r>
          </a:p>
        </p:txBody>
      </p:sp>
      <p:sp>
        <p:nvSpPr>
          <p:cNvPr id="3" name="Footer Placeholder 2">
            <a:extLst>
              <a:ext uri="{FF2B5EF4-FFF2-40B4-BE49-F238E27FC236}">
                <a16:creationId xmlns:a16="http://schemas.microsoft.com/office/drawing/2014/main" id="{B76A7061-9966-7829-74AB-AF61A5773E27}"/>
              </a:ext>
            </a:extLst>
          </p:cNvPr>
          <p:cNvSpPr>
            <a:spLocks noGrp="1"/>
          </p:cNvSpPr>
          <p:nvPr>
            <p:ph type="ftr" sz="quarter" idx="15"/>
          </p:nvPr>
        </p:nvSpPr>
        <p:spPr/>
        <p:txBody>
          <a:bodyPr/>
          <a:lstStyle/>
          <a:p>
            <a:r>
              <a:rPr lang="en-GB"/>
              <a:t>Loyens &amp; Loeff - Title presentation - Name presenter - Sector team - City - DD/MM/YYYY - DMS#</a:t>
            </a:r>
            <a:endParaRPr lang="en-GB" dirty="0"/>
          </a:p>
        </p:txBody>
      </p:sp>
    </p:spTree>
    <p:extLst>
      <p:ext uri="{BB962C8B-B14F-4D97-AF65-F5344CB8AC3E}">
        <p14:creationId xmlns:p14="http://schemas.microsoft.com/office/powerpoint/2010/main" val="3056657816"/>
      </p:ext>
    </p:extLst>
  </p:cSld>
  <p:clrMapOvr>
    <a:masterClrMapping/>
  </p:clrMapOvr>
  <p:extLst>
    <p:ext uri="{DCECCB84-F9BA-43D5-87BE-67443E8EF086}">
      <p15:sldGuideLst xmlns:p15="http://schemas.microsoft.com/office/powerpoint/2012/main">
        <p15:guide id="8" orient="horz" pos="3929" userDrawn="1">
          <p15:clr>
            <a:srgbClr val="F26B43"/>
          </p15:clr>
        </p15:guide>
        <p15:guide id="9" pos="3840" userDrawn="1">
          <p15:clr>
            <a:srgbClr val="F26B43"/>
          </p15:clr>
        </p15:guide>
        <p15:guide id="10" orient="horz" pos="187" userDrawn="1">
          <p15:clr>
            <a:srgbClr val="FBAE40"/>
          </p15:clr>
        </p15:guide>
        <p15:guide id="11" pos="7514" userDrawn="1">
          <p15:clr>
            <a:srgbClr val="FBAE40"/>
          </p15:clr>
        </p15:guide>
        <p15:guide id="12" pos="7219" userDrawn="1">
          <p15:clr>
            <a:srgbClr val="F26B43"/>
          </p15:clr>
        </p15:guide>
        <p15:guide id="13" pos="461" userDrawn="1">
          <p15:clr>
            <a:srgbClr val="F26B43"/>
          </p15:clr>
        </p15:guide>
        <p15:guide id="14" pos="166" userDrawn="1">
          <p15:clr>
            <a:srgbClr val="FBAE40"/>
          </p15:clr>
        </p15:guide>
        <p15:guide id="15" pos="3659" userDrawn="1">
          <p15:clr>
            <a:srgbClr val="FBAE40"/>
          </p15:clr>
        </p15:guide>
        <p15:guide id="16" pos="4021" userDrawn="1">
          <p15:clr>
            <a:srgbClr val="FBAE40"/>
          </p15:clr>
        </p15:guide>
        <p15:guide id="17" pos="5654" userDrawn="1">
          <p15:clr>
            <a:srgbClr val="5ACBF0"/>
          </p15:clr>
        </p15:guide>
        <p15:guide id="18" orient="horz" pos="1911" userDrawn="1">
          <p15:clr>
            <a:srgbClr val="F26B43"/>
          </p15:clr>
        </p15:guide>
        <p15:guide id="19" orient="horz" pos="1752" userDrawn="1">
          <p15:clr>
            <a:srgbClr val="F26B43"/>
          </p15:clr>
        </p15:guide>
        <p15:guide id="20" orient="horz" pos="482" userDrawn="1">
          <p15:clr>
            <a:srgbClr val="F26B43"/>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slide - 3 images">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4D56E53-AFA6-1AC2-78DE-B55F29705FD6}"/>
              </a:ext>
            </a:extLst>
          </p:cNvPr>
          <p:cNvSpPr>
            <a:spLocks noGrp="1"/>
          </p:cNvSpPr>
          <p:nvPr>
            <p:ph type="body" sz="quarter" idx="14"/>
          </p:nvPr>
        </p:nvSpPr>
        <p:spPr>
          <a:xfrm>
            <a:off x="731838" y="3033713"/>
            <a:ext cx="8243887" cy="32035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el 1"/>
          <p:cNvSpPr>
            <a:spLocks noGrp="1"/>
          </p:cNvSpPr>
          <p:nvPr>
            <p:ph type="title"/>
          </p:nvPr>
        </p:nvSpPr>
        <p:spPr/>
        <p:txBody>
          <a:bodyPr/>
          <a:lstStyle>
            <a:lvl1pPr>
              <a:defRPr/>
            </a:lvl1pPr>
          </a:lstStyle>
          <a:p>
            <a:endParaRPr lang="en-GB" dirty="0"/>
          </a:p>
        </p:txBody>
      </p:sp>
      <p:sp>
        <p:nvSpPr>
          <p:cNvPr id="5" name="Picture Placeholder 4">
            <a:extLst>
              <a:ext uri="{FF2B5EF4-FFF2-40B4-BE49-F238E27FC236}">
                <a16:creationId xmlns:a16="http://schemas.microsoft.com/office/drawing/2014/main" id="{4C715B53-A5D9-31C6-1D02-85B3801FCA75}"/>
              </a:ext>
            </a:extLst>
          </p:cNvPr>
          <p:cNvSpPr>
            <a:spLocks noGrp="1"/>
          </p:cNvSpPr>
          <p:nvPr>
            <p:ph type="pic" sz="quarter" idx="13" hasCustomPrompt="1"/>
          </p:nvPr>
        </p:nvSpPr>
        <p:spPr>
          <a:xfrm>
            <a:off x="263523" y="765174"/>
            <a:ext cx="3875090" cy="2016125"/>
          </a:xfrm>
          <a:custGeom>
            <a:avLst/>
            <a:gdLst>
              <a:gd name="connsiteX0" fmla="*/ 0 w 11664950"/>
              <a:gd name="connsiteY0" fmla="*/ 0 h 5832475"/>
              <a:gd name="connsiteX1" fmla="*/ 11664950 w 11664950"/>
              <a:gd name="connsiteY1" fmla="*/ 0 h 5832475"/>
              <a:gd name="connsiteX2" fmla="*/ 11664950 w 11664950"/>
              <a:gd name="connsiteY2" fmla="*/ 5832475 h 5832475"/>
              <a:gd name="connsiteX3" fmla="*/ 0 w 11664950"/>
              <a:gd name="connsiteY3" fmla="*/ 5832475 h 5832475"/>
            </a:gdLst>
            <a:ahLst/>
            <a:cxnLst>
              <a:cxn ang="0">
                <a:pos x="connsiteX0" y="connsiteY0"/>
              </a:cxn>
              <a:cxn ang="0">
                <a:pos x="connsiteX1" y="connsiteY1"/>
              </a:cxn>
              <a:cxn ang="0">
                <a:pos x="connsiteX2" y="connsiteY2"/>
              </a:cxn>
              <a:cxn ang="0">
                <a:pos x="connsiteX3" y="connsiteY3"/>
              </a:cxn>
            </a:cxnLst>
            <a:rect l="l" t="t" r="r" b="b"/>
            <a:pathLst>
              <a:path w="11664950" h="5832475">
                <a:moveTo>
                  <a:pt x="0" y="0"/>
                </a:moveTo>
                <a:lnTo>
                  <a:pt x="11664950" y="0"/>
                </a:lnTo>
                <a:lnTo>
                  <a:pt x="11664950" y="5832475"/>
                </a:lnTo>
                <a:lnTo>
                  <a:pt x="0" y="5832475"/>
                </a:lnTo>
                <a:close/>
              </a:path>
            </a:pathLst>
          </a:custGeom>
          <a:solidFill>
            <a:schemeClr val="bg1">
              <a:lumMod val="75000"/>
            </a:schemeClr>
          </a:solidFill>
        </p:spPr>
        <p:txBody>
          <a:bodyPr wrap="square" lIns="360000" tIns="972000" rIns="360000" bIns="0" anchor="ctr" anchorCtr="0">
            <a:noAutofit/>
          </a:bodyPr>
          <a:lstStyle>
            <a:lvl1pPr algn="ctr">
              <a:defRPr sz="1200" b="0" baseline="0">
                <a:solidFill>
                  <a:schemeClr val="bg1"/>
                </a:solidFill>
              </a:defRPr>
            </a:lvl1pPr>
          </a:lstStyle>
          <a:p>
            <a:r>
              <a:rPr lang="en-GB"/>
              <a:t>Click ‘Insert picture’-button and select picture from SharePoint, or choose a ready-to-go slide from the library</a:t>
            </a:r>
          </a:p>
        </p:txBody>
      </p:sp>
      <p:sp>
        <p:nvSpPr>
          <p:cNvPr id="8" name="Picture Placeholder 4">
            <a:extLst>
              <a:ext uri="{FF2B5EF4-FFF2-40B4-BE49-F238E27FC236}">
                <a16:creationId xmlns:a16="http://schemas.microsoft.com/office/drawing/2014/main" id="{D7DC0AC3-50BF-4AB2-7D7C-537CFF1E09C6}"/>
              </a:ext>
            </a:extLst>
          </p:cNvPr>
          <p:cNvSpPr>
            <a:spLocks noGrp="1"/>
          </p:cNvSpPr>
          <p:nvPr>
            <p:ph type="pic" sz="quarter" idx="15" hasCustomPrompt="1"/>
          </p:nvPr>
        </p:nvSpPr>
        <p:spPr>
          <a:xfrm>
            <a:off x="4138613" y="765174"/>
            <a:ext cx="3914775" cy="2016125"/>
          </a:xfrm>
          <a:custGeom>
            <a:avLst/>
            <a:gdLst>
              <a:gd name="connsiteX0" fmla="*/ 0 w 11664950"/>
              <a:gd name="connsiteY0" fmla="*/ 0 h 5832475"/>
              <a:gd name="connsiteX1" fmla="*/ 11664950 w 11664950"/>
              <a:gd name="connsiteY1" fmla="*/ 0 h 5832475"/>
              <a:gd name="connsiteX2" fmla="*/ 11664950 w 11664950"/>
              <a:gd name="connsiteY2" fmla="*/ 5832475 h 5832475"/>
              <a:gd name="connsiteX3" fmla="*/ 0 w 11664950"/>
              <a:gd name="connsiteY3" fmla="*/ 5832475 h 5832475"/>
            </a:gdLst>
            <a:ahLst/>
            <a:cxnLst>
              <a:cxn ang="0">
                <a:pos x="connsiteX0" y="connsiteY0"/>
              </a:cxn>
              <a:cxn ang="0">
                <a:pos x="connsiteX1" y="connsiteY1"/>
              </a:cxn>
              <a:cxn ang="0">
                <a:pos x="connsiteX2" y="connsiteY2"/>
              </a:cxn>
              <a:cxn ang="0">
                <a:pos x="connsiteX3" y="connsiteY3"/>
              </a:cxn>
            </a:cxnLst>
            <a:rect l="l" t="t" r="r" b="b"/>
            <a:pathLst>
              <a:path w="11664950" h="5832475">
                <a:moveTo>
                  <a:pt x="0" y="0"/>
                </a:moveTo>
                <a:lnTo>
                  <a:pt x="11664950" y="0"/>
                </a:lnTo>
                <a:lnTo>
                  <a:pt x="11664950" y="5832475"/>
                </a:lnTo>
                <a:lnTo>
                  <a:pt x="0" y="5832475"/>
                </a:lnTo>
                <a:close/>
              </a:path>
            </a:pathLst>
          </a:custGeom>
          <a:solidFill>
            <a:schemeClr val="bg1">
              <a:lumMod val="75000"/>
            </a:schemeClr>
          </a:solidFill>
        </p:spPr>
        <p:txBody>
          <a:bodyPr wrap="square" lIns="360000" tIns="972000" rIns="360000" bIns="0" anchor="ctr" anchorCtr="0">
            <a:noAutofit/>
          </a:bodyPr>
          <a:lstStyle>
            <a:lvl1pPr algn="ctr">
              <a:defRPr sz="1200" b="0" baseline="0">
                <a:solidFill>
                  <a:schemeClr val="bg1"/>
                </a:solidFill>
              </a:defRPr>
            </a:lvl1pPr>
          </a:lstStyle>
          <a:p>
            <a:r>
              <a:rPr lang="en-GB"/>
              <a:t>Click ‘Insert picture’-button and select picture from SharePoint, or choose a ready-to-go slide from the library</a:t>
            </a:r>
          </a:p>
        </p:txBody>
      </p:sp>
      <p:sp>
        <p:nvSpPr>
          <p:cNvPr id="9" name="Picture Placeholder 4">
            <a:extLst>
              <a:ext uri="{FF2B5EF4-FFF2-40B4-BE49-F238E27FC236}">
                <a16:creationId xmlns:a16="http://schemas.microsoft.com/office/drawing/2014/main" id="{1C385892-7772-FF5F-4E8D-B3850218BCB7}"/>
              </a:ext>
            </a:extLst>
          </p:cNvPr>
          <p:cNvSpPr>
            <a:spLocks noGrp="1"/>
          </p:cNvSpPr>
          <p:nvPr>
            <p:ph type="pic" sz="quarter" idx="16" hasCustomPrompt="1"/>
          </p:nvPr>
        </p:nvSpPr>
        <p:spPr>
          <a:xfrm>
            <a:off x="8053388" y="765174"/>
            <a:ext cx="3875088" cy="2016125"/>
          </a:xfrm>
          <a:custGeom>
            <a:avLst/>
            <a:gdLst>
              <a:gd name="connsiteX0" fmla="*/ 0 w 11664950"/>
              <a:gd name="connsiteY0" fmla="*/ 0 h 5832475"/>
              <a:gd name="connsiteX1" fmla="*/ 11664950 w 11664950"/>
              <a:gd name="connsiteY1" fmla="*/ 0 h 5832475"/>
              <a:gd name="connsiteX2" fmla="*/ 11664950 w 11664950"/>
              <a:gd name="connsiteY2" fmla="*/ 5832475 h 5832475"/>
              <a:gd name="connsiteX3" fmla="*/ 0 w 11664950"/>
              <a:gd name="connsiteY3" fmla="*/ 5832475 h 5832475"/>
            </a:gdLst>
            <a:ahLst/>
            <a:cxnLst>
              <a:cxn ang="0">
                <a:pos x="connsiteX0" y="connsiteY0"/>
              </a:cxn>
              <a:cxn ang="0">
                <a:pos x="connsiteX1" y="connsiteY1"/>
              </a:cxn>
              <a:cxn ang="0">
                <a:pos x="connsiteX2" y="connsiteY2"/>
              </a:cxn>
              <a:cxn ang="0">
                <a:pos x="connsiteX3" y="connsiteY3"/>
              </a:cxn>
            </a:cxnLst>
            <a:rect l="l" t="t" r="r" b="b"/>
            <a:pathLst>
              <a:path w="11664950" h="5832475">
                <a:moveTo>
                  <a:pt x="0" y="0"/>
                </a:moveTo>
                <a:lnTo>
                  <a:pt x="11664950" y="0"/>
                </a:lnTo>
                <a:lnTo>
                  <a:pt x="11664950" y="5832475"/>
                </a:lnTo>
                <a:lnTo>
                  <a:pt x="0" y="5832475"/>
                </a:lnTo>
                <a:close/>
              </a:path>
            </a:pathLst>
          </a:custGeom>
          <a:solidFill>
            <a:schemeClr val="bg1">
              <a:lumMod val="75000"/>
            </a:schemeClr>
          </a:solidFill>
        </p:spPr>
        <p:txBody>
          <a:bodyPr wrap="square" lIns="360000" tIns="972000" rIns="360000" bIns="0" anchor="ctr" anchorCtr="0">
            <a:noAutofit/>
          </a:bodyPr>
          <a:lstStyle>
            <a:lvl1pPr algn="ctr">
              <a:defRPr sz="1200" b="0" baseline="0">
                <a:solidFill>
                  <a:schemeClr val="bg1"/>
                </a:solidFill>
              </a:defRPr>
            </a:lvl1pPr>
          </a:lstStyle>
          <a:p>
            <a:r>
              <a:rPr lang="en-GB"/>
              <a:t>Click ‘Insert picture’-button and select picture from SharePoint, or choose a ready-to-go slide from the library</a:t>
            </a:r>
          </a:p>
        </p:txBody>
      </p:sp>
      <p:sp>
        <p:nvSpPr>
          <p:cNvPr id="3" name="Footer Placeholder 2">
            <a:extLst>
              <a:ext uri="{FF2B5EF4-FFF2-40B4-BE49-F238E27FC236}">
                <a16:creationId xmlns:a16="http://schemas.microsoft.com/office/drawing/2014/main" id="{C0C9B3CF-6F48-0B87-08AF-8461AF334E46}"/>
              </a:ext>
            </a:extLst>
          </p:cNvPr>
          <p:cNvSpPr>
            <a:spLocks noGrp="1"/>
          </p:cNvSpPr>
          <p:nvPr>
            <p:ph type="ftr" sz="quarter" idx="17"/>
          </p:nvPr>
        </p:nvSpPr>
        <p:spPr/>
        <p:txBody>
          <a:bodyPr/>
          <a:lstStyle/>
          <a:p>
            <a:r>
              <a:rPr lang="en-GB"/>
              <a:t>Loyens &amp; Loeff - Title presentation - Name presenter - Sector team - City - DD/MM/YYYY - DMS#</a:t>
            </a:r>
            <a:endParaRPr lang="en-GB" dirty="0"/>
          </a:p>
        </p:txBody>
      </p:sp>
    </p:spTree>
    <p:extLst>
      <p:ext uri="{BB962C8B-B14F-4D97-AF65-F5344CB8AC3E}">
        <p14:creationId xmlns:p14="http://schemas.microsoft.com/office/powerpoint/2010/main" val="3111883137"/>
      </p:ext>
    </p:extLst>
  </p:cSld>
  <p:clrMapOvr>
    <a:masterClrMapping/>
  </p:clrMapOvr>
  <p:extLst>
    <p:ext uri="{DCECCB84-F9BA-43D5-87BE-67443E8EF086}">
      <p15:sldGuideLst xmlns:p15="http://schemas.microsoft.com/office/powerpoint/2012/main">
        <p15:guide id="8" orient="horz" pos="3929" userDrawn="1">
          <p15:clr>
            <a:srgbClr val="F26B43"/>
          </p15:clr>
        </p15:guide>
        <p15:guide id="9" pos="3840" userDrawn="1">
          <p15:clr>
            <a:srgbClr val="F26B43"/>
          </p15:clr>
        </p15:guide>
        <p15:guide id="10" orient="horz" pos="1752" userDrawn="1">
          <p15:clr>
            <a:srgbClr val="FBAE40"/>
          </p15:clr>
        </p15:guide>
        <p15:guide id="11" orient="horz" pos="187" userDrawn="1">
          <p15:clr>
            <a:srgbClr val="FBAE40"/>
          </p15:clr>
        </p15:guide>
        <p15:guide id="12" pos="3659" userDrawn="1">
          <p15:clr>
            <a:srgbClr val="FBAE40"/>
          </p15:clr>
        </p15:guide>
        <p15:guide id="13" pos="4021" userDrawn="1">
          <p15:clr>
            <a:srgbClr val="FBAE40"/>
          </p15:clr>
        </p15:guide>
        <p15:guide id="14" pos="7514" userDrawn="1">
          <p15:clr>
            <a:srgbClr val="FBAE40"/>
          </p15:clr>
        </p15:guide>
        <p15:guide id="15" pos="7219" userDrawn="1">
          <p15:clr>
            <a:srgbClr val="F26B43"/>
          </p15:clr>
        </p15:guide>
        <p15:guide id="16" pos="5654" userDrawn="1">
          <p15:clr>
            <a:srgbClr val="5ACBF0"/>
          </p15:clr>
        </p15:guide>
        <p15:guide id="17" pos="166" userDrawn="1">
          <p15:clr>
            <a:srgbClr val="FBAE40"/>
          </p15:clr>
        </p15:guide>
        <p15:guide id="18" pos="461" userDrawn="1">
          <p15:clr>
            <a:srgbClr val="F26B43"/>
          </p15:clr>
        </p15:guide>
        <p15:guide id="19" orient="horz" pos="482" userDrawn="1">
          <p15:clr>
            <a:srgbClr val="F26B43"/>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 image righ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0F0A0FAE-7BA8-9C51-AFD7-21CD4B3A8DA0}"/>
              </a:ext>
            </a:extLst>
          </p:cNvPr>
          <p:cNvSpPr>
            <a:spLocks noGrp="1"/>
          </p:cNvSpPr>
          <p:nvPr>
            <p:ph type="pic" sz="quarter" idx="13" hasCustomPrompt="1"/>
          </p:nvPr>
        </p:nvSpPr>
        <p:spPr>
          <a:xfrm>
            <a:off x="7492468" y="765174"/>
            <a:ext cx="4436007" cy="5832475"/>
          </a:xfrm>
          <a:custGeom>
            <a:avLst/>
            <a:gdLst>
              <a:gd name="connsiteX0" fmla="*/ 467281 w 4436007"/>
              <a:gd name="connsiteY0" fmla="*/ 0 h 5832475"/>
              <a:gd name="connsiteX1" fmla="*/ 4436007 w 4436007"/>
              <a:gd name="connsiteY1" fmla="*/ 0 h 5832475"/>
              <a:gd name="connsiteX2" fmla="*/ 4436007 w 4436007"/>
              <a:gd name="connsiteY2" fmla="*/ 5832475 h 5832475"/>
              <a:gd name="connsiteX3" fmla="*/ 465670 w 4436007"/>
              <a:gd name="connsiteY3" fmla="*/ 5832475 h 5832475"/>
              <a:gd name="connsiteX4" fmla="*/ 465670 w 4436007"/>
              <a:gd name="connsiteY4" fmla="*/ 5603874 h 5832475"/>
              <a:gd name="connsiteX5" fmla="*/ 467407 w 4436007"/>
              <a:gd name="connsiteY5" fmla="*/ 5586643 h 5832475"/>
              <a:gd name="connsiteX6" fmla="*/ 467407 w 4436007"/>
              <a:gd name="connsiteY6" fmla="*/ 1636368 h 5832475"/>
              <a:gd name="connsiteX7" fmla="*/ 5501 w 4436007"/>
              <a:gd name="connsiteY7" fmla="*/ 1174462 h 5832475"/>
              <a:gd name="connsiteX8" fmla="*/ 0 w 4436007"/>
              <a:gd name="connsiteY8" fmla="*/ 1174462 h 5832475"/>
              <a:gd name="connsiteX9" fmla="*/ 467408 w 4436007"/>
              <a:gd name="connsiteY9" fmla="*/ 707054 h 5832475"/>
              <a:gd name="connsiteX10" fmla="*/ 467408 w 4436007"/>
              <a:gd name="connsiteY10" fmla="*/ 1267 h 583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36007" h="5832475">
                <a:moveTo>
                  <a:pt x="467281" y="0"/>
                </a:moveTo>
                <a:lnTo>
                  <a:pt x="4436007" y="0"/>
                </a:lnTo>
                <a:lnTo>
                  <a:pt x="4436007" y="5832475"/>
                </a:lnTo>
                <a:lnTo>
                  <a:pt x="465670" y="5832475"/>
                </a:lnTo>
                <a:lnTo>
                  <a:pt x="465670" y="5603874"/>
                </a:lnTo>
                <a:lnTo>
                  <a:pt x="467407" y="5586643"/>
                </a:lnTo>
                <a:lnTo>
                  <a:pt x="467407" y="1636368"/>
                </a:lnTo>
                <a:cubicBezTo>
                  <a:pt x="467407" y="1381264"/>
                  <a:pt x="260605" y="1174462"/>
                  <a:pt x="5501" y="1174462"/>
                </a:cubicBezTo>
                <a:lnTo>
                  <a:pt x="0" y="1174462"/>
                </a:lnTo>
                <a:cubicBezTo>
                  <a:pt x="258142" y="1174462"/>
                  <a:pt x="467408" y="965196"/>
                  <a:pt x="467408" y="707054"/>
                </a:cubicBezTo>
                <a:lnTo>
                  <a:pt x="467408" y="1267"/>
                </a:lnTo>
                <a:close/>
              </a:path>
            </a:pathLst>
          </a:custGeom>
          <a:solidFill>
            <a:schemeClr val="bg1">
              <a:lumMod val="75000"/>
            </a:schemeClr>
          </a:solidFill>
        </p:spPr>
        <p:txBody>
          <a:bodyPr wrap="square" lIns="720000" tIns="1296000" rIns="720000" bIns="0" anchor="ctr" anchorCtr="0">
            <a:noAutofit/>
          </a:bodyPr>
          <a:lstStyle>
            <a:lvl1pPr algn="ctr">
              <a:defRPr sz="1400" b="0" baseline="0">
                <a:solidFill>
                  <a:schemeClr val="bg1"/>
                </a:solidFill>
              </a:defRPr>
            </a:lvl1pPr>
          </a:lstStyle>
          <a:p>
            <a:r>
              <a:rPr lang="en-GB" dirty="0"/>
              <a:t>Click ‘Insert picture’-button and select picture from SharePoint, or choose a ready-to-go slide from the library</a:t>
            </a:r>
          </a:p>
        </p:txBody>
      </p:sp>
      <p:sp>
        <p:nvSpPr>
          <p:cNvPr id="2" name="Titel 1"/>
          <p:cNvSpPr>
            <a:spLocks noGrp="1"/>
          </p:cNvSpPr>
          <p:nvPr>
            <p:ph type="title"/>
          </p:nvPr>
        </p:nvSpPr>
        <p:spPr/>
        <p:txBody>
          <a:bodyPr/>
          <a:lstStyle>
            <a:lvl1pPr>
              <a:defRPr/>
            </a:lvl1pPr>
          </a:lstStyle>
          <a:p>
            <a:endParaRPr lang="en-GB" dirty="0"/>
          </a:p>
        </p:txBody>
      </p:sp>
      <p:sp>
        <p:nvSpPr>
          <p:cNvPr id="8" name="Text Placeholder 7">
            <a:extLst>
              <a:ext uri="{FF2B5EF4-FFF2-40B4-BE49-F238E27FC236}">
                <a16:creationId xmlns:a16="http://schemas.microsoft.com/office/drawing/2014/main" id="{C775BA39-7D03-4A53-A94E-D3484E6288AA}"/>
              </a:ext>
            </a:extLst>
          </p:cNvPr>
          <p:cNvSpPr>
            <a:spLocks noGrp="1"/>
          </p:cNvSpPr>
          <p:nvPr>
            <p:ph type="body" sz="quarter" idx="10"/>
          </p:nvPr>
        </p:nvSpPr>
        <p:spPr>
          <a:xfrm>
            <a:off x="731838" y="981075"/>
            <a:ext cx="5940425" cy="5256213"/>
          </a:xfrm>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1B821550-31E2-A4A5-8F2A-5F57BD9D11B5}"/>
              </a:ext>
            </a:extLst>
          </p:cNvPr>
          <p:cNvSpPr>
            <a:spLocks noGrp="1"/>
          </p:cNvSpPr>
          <p:nvPr>
            <p:ph type="ftr" sz="quarter" idx="14"/>
          </p:nvPr>
        </p:nvSpPr>
        <p:spPr/>
        <p:txBody>
          <a:bodyPr/>
          <a:lstStyle/>
          <a:p>
            <a:r>
              <a:rPr lang="en-GB"/>
              <a:t>Loyens &amp; Loeff - Title presentation - Name presenter - Sector team - City - DD/MM/YYYY - DMS#</a:t>
            </a:r>
            <a:endParaRPr lang="en-GB" dirty="0"/>
          </a:p>
        </p:txBody>
      </p:sp>
    </p:spTree>
    <p:extLst>
      <p:ext uri="{BB962C8B-B14F-4D97-AF65-F5344CB8AC3E}">
        <p14:creationId xmlns:p14="http://schemas.microsoft.com/office/powerpoint/2010/main" val="2568987205"/>
      </p:ext>
    </p:extLst>
  </p:cSld>
  <p:clrMapOvr>
    <a:masterClrMapping/>
  </p:clrMapOvr>
  <p:extLst>
    <p:ext uri="{DCECCB84-F9BA-43D5-87BE-67443E8EF086}">
      <p15:sldGuideLst xmlns:p15="http://schemas.microsoft.com/office/powerpoint/2012/main">
        <p15:guide id="9" orient="horz" pos="4156" userDrawn="1">
          <p15:clr>
            <a:srgbClr val="F26B43"/>
          </p15:clr>
        </p15:guide>
        <p15:guide id="10" pos="461" userDrawn="1">
          <p15:clr>
            <a:srgbClr val="F26B43"/>
          </p15:clr>
        </p15:guide>
        <p15:guide id="11" pos="4520" userDrawn="1">
          <p15:clr>
            <a:srgbClr val="FBAE40"/>
          </p15:clr>
        </p15:guide>
        <p15:guide id="12" pos="4203" userDrawn="1">
          <p15:clr>
            <a:srgbClr val="F26B43"/>
          </p15:clr>
        </p15:guide>
        <p15:guide id="13" orient="horz" pos="3929" userDrawn="1">
          <p15:clr>
            <a:srgbClr val="F26B43"/>
          </p15:clr>
        </p15:guide>
        <p15:guide id="14" pos="166" userDrawn="1">
          <p15:clr>
            <a:srgbClr val="FBAE40"/>
          </p15:clr>
        </p15:guide>
        <p15:guide id="15" orient="horz" pos="187" userDrawn="1">
          <p15:clr>
            <a:srgbClr val="FBAE40"/>
          </p15:clr>
        </p15:guide>
        <p15:guide id="16" pos="7514" userDrawn="1">
          <p15:clr>
            <a:srgbClr val="FBAE40"/>
          </p15:clr>
        </p15:guide>
        <p15:guide id="17" orient="horz" pos="618" userDrawn="1">
          <p15:clr>
            <a:srgbClr val="F26B43"/>
          </p15:clr>
        </p15:guide>
        <p15:guide id="18" orient="horz" pos="482" userDrawn="1">
          <p15:clr>
            <a:srgbClr val="F26B43"/>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 image lef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BC305DDC-A4C6-D047-0AE0-D3F8EB2607CC}"/>
              </a:ext>
            </a:extLst>
          </p:cNvPr>
          <p:cNvSpPr>
            <a:spLocks noGrp="1"/>
          </p:cNvSpPr>
          <p:nvPr>
            <p:ph type="pic" sz="quarter" idx="14" hasCustomPrompt="1"/>
          </p:nvPr>
        </p:nvSpPr>
        <p:spPr>
          <a:xfrm>
            <a:off x="263525" y="765174"/>
            <a:ext cx="4393746" cy="5832476"/>
          </a:xfrm>
          <a:custGeom>
            <a:avLst/>
            <a:gdLst>
              <a:gd name="connsiteX0" fmla="*/ 0 w 4393746"/>
              <a:gd name="connsiteY0" fmla="*/ 0 h 5832476"/>
              <a:gd name="connsiteX1" fmla="*/ 3911311 w 4393746"/>
              <a:gd name="connsiteY1" fmla="*/ 0 h 5832476"/>
              <a:gd name="connsiteX2" fmla="*/ 3911311 w 4393746"/>
              <a:gd name="connsiteY2" fmla="*/ 696730 h 5832476"/>
              <a:gd name="connsiteX3" fmla="*/ 4389043 w 4393746"/>
              <a:gd name="connsiteY3" fmla="*/ 1174462 h 5832476"/>
              <a:gd name="connsiteX4" fmla="*/ 4393746 w 4393746"/>
              <a:gd name="connsiteY4" fmla="*/ 1174462 h 5832476"/>
              <a:gd name="connsiteX5" fmla="*/ 4296527 w 4393746"/>
              <a:gd name="connsiteY5" fmla="*/ 1184263 h 5832476"/>
              <a:gd name="connsiteX6" fmla="*/ 3911311 w 4393746"/>
              <a:gd name="connsiteY6" fmla="*/ 1656906 h 5832476"/>
              <a:gd name="connsiteX7" fmla="*/ 3911311 w 4393746"/>
              <a:gd name="connsiteY7" fmla="*/ 5832476 h 5832476"/>
              <a:gd name="connsiteX8" fmla="*/ 0 w 4393746"/>
              <a:gd name="connsiteY8" fmla="*/ 5832476 h 5832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93746" h="5832476">
                <a:moveTo>
                  <a:pt x="0" y="0"/>
                </a:moveTo>
                <a:lnTo>
                  <a:pt x="3911311" y="0"/>
                </a:lnTo>
                <a:lnTo>
                  <a:pt x="3911311" y="696730"/>
                </a:lnTo>
                <a:cubicBezTo>
                  <a:pt x="3911311" y="960574"/>
                  <a:pt x="4125199" y="1174462"/>
                  <a:pt x="4389043" y="1174462"/>
                </a:cubicBezTo>
                <a:lnTo>
                  <a:pt x="4393746" y="1174462"/>
                </a:lnTo>
                <a:lnTo>
                  <a:pt x="4296527" y="1184263"/>
                </a:lnTo>
                <a:cubicBezTo>
                  <a:pt x="4076685" y="1229249"/>
                  <a:pt x="3911311" y="1423765"/>
                  <a:pt x="3911311" y="1656906"/>
                </a:cubicBezTo>
                <a:lnTo>
                  <a:pt x="3911311" y="5832476"/>
                </a:lnTo>
                <a:lnTo>
                  <a:pt x="0" y="5832476"/>
                </a:lnTo>
                <a:close/>
              </a:path>
            </a:pathLst>
          </a:custGeom>
          <a:solidFill>
            <a:schemeClr val="bg1">
              <a:lumMod val="75000"/>
            </a:schemeClr>
          </a:solidFill>
        </p:spPr>
        <p:txBody>
          <a:bodyPr wrap="square" tIns="1296000" anchor="ctr" anchorCtr="0">
            <a:noAutofit/>
          </a:bodyPr>
          <a:lstStyle>
            <a:lvl1pPr algn="ctr">
              <a:defRPr sz="1400">
                <a:solidFill>
                  <a:schemeClr val="bg1"/>
                </a:solidFill>
              </a:defRPr>
            </a:lvl1pPr>
          </a:lstStyle>
          <a:p>
            <a:r>
              <a:rPr lang="en-GB" dirty="0"/>
              <a:t>Click ‘Insert picture’-button and select </a:t>
            </a:r>
            <a:br>
              <a:rPr lang="en-GB" dirty="0"/>
            </a:br>
            <a:r>
              <a:rPr lang="en-GB" dirty="0"/>
              <a:t>picture from SharePoint, or choose a </a:t>
            </a:r>
            <a:br>
              <a:rPr lang="en-GB" dirty="0"/>
            </a:br>
            <a:r>
              <a:rPr lang="en-GB" dirty="0"/>
              <a:t>ready-to-go slide from the library</a:t>
            </a:r>
          </a:p>
        </p:txBody>
      </p:sp>
      <p:sp>
        <p:nvSpPr>
          <p:cNvPr id="2" name="Titel 1"/>
          <p:cNvSpPr>
            <a:spLocks noGrp="1"/>
          </p:cNvSpPr>
          <p:nvPr>
            <p:ph type="title"/>
          </p:nvPr>
        </p:nvSpPr>
        <p:spPr/>
        <p:txBody>
          <a:bodyPr/>
          <a:lstStyle>
            <a:lvl1pPr>
              <a:defRPr/>
            </a:lvl1pPr>
          </a:lstStyle>
          <a:p>
            <a:endParaRPr lang="en-GB" dirty="0"/>
          </a:p>
        </p:txBody>
      </p:sp>
      <p:sp>
        <p:nvSpPr>
          <p:cNvPr id="8" name="Text Placeholder 7">
            <a:extLst>
              <a:ext uri="{FF2B5EF4-FFF2-40B4-BE49-F238E27FC236}">
                <a16:creationId xmlns:a16="http://schemas.microsoft.com/office/drawing/2014/main" id="{C775BA39-7D03-4A53-A94E-D3484E6288AA}"/>
              </a:ext>
            </a:extLst>
          </p:cNvPr>
          <p:cNvSpPr>
            <a:spLocks noGrp="1"/>
          </p:cNvSpPr>
          <p:nvPr>
            <p:ph type="body" sz="quarter" idx="10"/>
          </p:nvPr>
        </p:nvSpPr>
        <p:spPr>
          <a:xfrm>
            <a:off x="4989140" y="981075"/>
            <a:ext cx="6939335" cy="5256213"/>
          </a:xfrm>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Footer Placeholder 2">
            <a:extLst>
              <a:ext uri="{FF2B5EF4-FFF2-40B4-BE49-F238E27FC236}">
                <a16:creationId xmlns:a16="http://schemas.microsoft.com/office/drawing/2014/main" id="{08BC381D-71B9-2E1D-A671-9F8649629F2E}"/>
              </a:ext>
            </a:extLst>
          </p:cNvPr>
          <p:cNvSpPr>
            <a:spLocks noGrp="1"/>
          </p:cNvSpPr>
          <p:nvPr>
            <p:ph type="ftr" sz="quarter" idx="15"/>
          </p:nvPr>
        </p:nvSpPr>
        <p:spPr/>
        <p:txBody>
          <a:bodyPr/>
          <a:lstStyle/>
          <a:p>
            <a:r>
              <a:rPr lang="en-GB"/>
              <a:t>Loyens &amp; Loeff - Title presentation - Name presenter - Sector team - City - DD/MM/YYYY - DMS#</a:t>
            </a:r>
            <a:endParaRPr lang="en-GB" dirty="0"/>
          </a:p>
        </p:txBody>
      </p:sp>
    </p:spTree>
    <p:extLst>
      <p:ext uri="{BB962C8B-B14F-4D97-AF65-F5344CB8AC3E}">
        <p14:creationId xmlns:p14="http://schemas.microsoft.com/office/powerpoint/2010/main" val="2272640222"/>
      </p:ext>
    </p:extLst>
  </p:cSld>
  <p:clrMapOvr>
    <a:masterClrMapping/>
  </p:clrMapOvr>
  <p:extLst>
    <p:ext uri="{DCECCB84-F9BA-43D5-87BE-67443E8EF086}">
      <p15:sldGuideLst xmlns:p15="http://schemas.microsoft.com/office/powerpoint/2012/main">
        <p15:guide id="9" orient="horz" pos="4156" userDrawn="1">
          <p15:clr>
            <a:srgbClr val="F26B43"/>
          </p15:clr>
        </p15:guide>
        <p15:guide id="10" pos="461" userDrawn="1">
          <p15:clr>
            <a:srgbClr val="F26B43"/>
          </p15:clr>
        </p15:guide>
        <p15:guide id="11" pos="4520" userDrawn="1">
          <p15:clr>
            <a:srgbClr val="FBAE40"/>
          </p15:clr>
        </p15:guide>
        <p15:guide id="12" pos="4203" userDrawn="1">
          <p15:clr>
            <a:srgbClr val="F26B43"/>
          </p15:clr>
        </p15:guide>
        <p15:guide id="13" orient="horz" pos="3929" userDrawn="1">
          <p15:clr>
            <a:srgbClr val="F26B43"/>
          </p15:clr>
        </p15:guide>
        <p15:guide id="14" pos="166" userDrawn="1">
          <p15:clr>
            <a:srgbClr val="FBAE40"/>
          </p15:clr>
        </p15:guide>
        <p15:guide id="15" orient="horz" pos="187" userDrawn="1">
          <p15:clr>
            <a:srgbClr val="FBAE40"/>
          </p15:clr>
        </p15:guide>
        <p15:guide id="16" pos="7514" userDrawn="1">
          <p15:clr>
            <a:srgbClr val="FBAE40"/>
          </p15:clr>
        </p15:guide>
        <p15:guide id="17" orient="horz" pos="618" userDrawn="1">
          <p15:clr>
            <a:srgbClr val="F26B43"/>
          </p15:clr>
        </p15:guide>
        <p15:guide id="18" orient="horz" pos="482" userDrawn="1">
          <p15:clr>
            <a:srgbClr val="F26B43"/>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pter without image">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37FF5685-EBD7-33AC-4D51-BC0D494F7BF0}"/>
              </a:ext>
            </a:extLst>
          </p:cNvPr>
          <p:cNvSpPr/>
          <p:nvPr/>
        </p:nvSpPr>
        <p:spPr>
          <a:xfrm>
            <a:off x="263525" y="765175"/>
            <a:ext cx="11664950" cy="5832475"/>
          </a:xfrm>
          <a:prstGeom prst="rect">
            <a:avLst/>
          </a:prstGeom>
          <a:gradFill>
            <a:gsLst>
              <a:gs pos="0">
                <a:srgbClr val="0078B6"/>
              </a:gs>
              <a:gs pos="100000">
                <a:schemeClr val="bg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err="1">
              <a:solidFill>
                <a:schemeClr val="bg1"/>
              </a:solidFill>
            </a:endParaRPr>
          </a:p>
        </p:txBody>
      </p:sp>
      <p:sp>
        <p:nvSpPr>
          <p:cNvPr id="33" name="Text Placeholder 32"/>
          <p:cNvSpPr>
            <a:spLocks noGrp="1"/>
          </p:cNvSpPr>
          <p:nvPr>
            <p:ph type="body" sz="quarter" idx="14" hasCustomPrompt="1"/>
          </p:nvPr>
        </p:nvSpPr>
        <p:spPr>
          <a:xfrm>
            <a:off x="1019175" y="4797425"/>
            <a:ext cx="1295785" cy="387798"/>
          </a:xfrm>
          <a:prstGeom prst="rect">
            <a:avLst/>
          </a:prstGeom>
        </p:spPr>
        <p:txBody>
          <a:bodyPr anchor="b"/>
          <a:lstStyle>
            <a:lvl1pPr>
              <a:lnSpc>
                <a:spcPct val="90000"/>
              </a:lnSpc>
              <a:spcBef>
                <a:spcPts val="0"/>
              </a:spcBef>
              <a:defRPr sz="2800" b="1">
                <a:solidFill>
                  <a:schemeClr val="bg1"/>
                </a:solidFill>
                <a:latin typeface="Arial Black" panose="020B0A04020102020204" pitchFamily="34" charset="0"/>
              </a:defRPr>
            </a:lvl1pPr>
          </a:lstStyle>
          <a:p>
            <a:pPr lvl="0"/>
            <a:r>
              <a:rPr lang="en-GB"/>
              <a:t>1.</a:t>
            </a:r>
          </a:p>
        </p:txBody>
      </p:sp>
      <p:sp>
        <p:nvSpPr>
          <p:cNvPr id="2" name="Titel 1"/>
          <p:cNvSpPr>
            <a:spLocks noGrp="1"/>
          </p:cNvSpPr>
          <p:nvPr>
            <p:ph type="ctrTitle"/>
          </p:nvPr>
        </p:nvSpPr>
        <p:spPr>
          <a:xfrm>
            <a:off x="1019175" y="5265738"/>
            <a:ext cx="7963909" cy="516774"/>
          </a:xfrm>
        </p:spPr>
        <p:txBody>
          <a:bodyPr wrap="square" tIns="18000" anchor="t" anchorCtr="0">
            <a:spAutoFit/>
          </a:bodyPr>
          <a:lstStyle>
            <a:lvl1pPr algn="l">
              <a:lnSpc>
                <a:spcPct val="90000"/>
              </a:lnSpc>
              <a:defRPr sz="3600">
                <a:solidFill>
                  <a:schemeClr val="bg1"/>
                </a:solidFill>
                <a:latin typeface="+mn-lt"/>
              </a:defRPr>
            </a:lvl1pPr>
          </a:lstStyle>
          <a:p>
            <a:endParaRPr lang="en-GB" dirty="0"/>
          </a:p>
        </p:txBody>
      </p:sp>
      <p:sp>
        <p:nvSpPr>
          <p:cNvPr id="3" name="Footer Placeholder 2">
            <a:extLst>
              <a:ext uri="{FF2B5EF4-FFF2-40B4-BE49-F238E27FC236}">
                <a16:creationId xmlns:a16="http://schemas.microsoft.com/office/drawing/2014/main" id="{420C27E1-522F-1DFE-1102-4098F0CD9ED9}"/>
              </a:ext>
            </a:extLst>
          </p:cNvPr>
          <p:cNvSpPr>
            <a:spLocks noGrp="1"/>
          </p:cNvSpPr>
          <p:nvPr>
            <p:ph type="ftr" sz="quarter" idx="15"/>
          </p:nvPr>
        </p:nvSpPr>
        <p:spPr/>
        <p:txBody>
          <a:bodyPr/>
          <a:lstStyle/>
          <a:p>
            <a:r>
              <a:rPr lang="en-GB"/>
              <a:t>Loyens &amp; Loeff - Title presentation - Name presenter - Sector team - City - DD/MM/YYYY - DMS#</a:t>
            </a:r>
            <a:endParaRPr lang="en-GB" dirty="0"/>
          </a:p>
        </p:txBody>
      </p:sp>
    </p:spTree>
    <p:extLst>
      <p:ext uri="{BB962C8B-B14F-4D97-AF65-F5344CB8AC3E}">
        <p14:creationId xmlns:p14="http://schemas.microsoft.com/office/powerpoint/2010/main" val="437212263"/>
      </p:ext>
    </p:extLst>
  </p:cSld>
  <p:clrMapOvr>
    <a:masterClrMapping/>
  </p:clrMapOvr>
  <p:extLst>
    <p:ext uri="{DCECCB84-F9BA-43D5-87BE-67443E8EF086}">
      <p15:sldGuideLst xmlns:p15="http://schemas.microsoft.com/office/powerpoint/2012/main">
        <p15:guide id="1" orient="horz" pos="3022" userDrawn="1">
          <p15:clr>
            <a:srgbClr val="FBAE40"/>
          </p15:clr>
        </p15:guide>
        <p15:guide id="2" orient="horz" pos="3317" userDrawn="1">
          <p15:clr>
            <a:srgbClr val="FBAE40"/>
          </p15:clr>
        </p15:guide>
        <p15:guide id="3" pos="64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 large image lef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endParaRPr lang="en-GB" dirty="0"/>
          </a:p>
        </p:txBody>
      </p:sp>
      <p:sp>
        <p:nvSpPr>
          <p:cNvPr id="8" name="Text Placeholder 7">
            <a:extLst>
              <a:ext uri="{FF2B5EF4-FFF2-40B4-BE49-F238E27FC236}">
                <a16:creationId xmlns:a16="http://schemas.microsoft.com/office/drawing/2014/main" id="{C775BA39-7D03-4A53-A94E-D3484E6288AA}"/>
              </a:ext>
            </a:extLst>
          </p:cNvPr>
          <p:cNvSpPr>
            <a:spLocks noGrp="1"/>
          </p:cNvSpPr>
          <p:nvPr>
            <p:ph type="body" sz="quarter" idx="10"/>
          </p:nvPr>
        </p:nvSpPr>
        <p:spPr>
          <a:xfrm>
            <a:off x="8478555" y="981075"/>
            <a:ext cx="3449920" cy="5256213"/>
          </a:xfrm>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Picture Placeholder 23">
            <a:extLst>
              <a:ext uri="{FF2B5EF4-FFF2-40B4-BE49-F238E27FC236}">
                <a16:creationId xmlns:a16="http://schemas.microsoft.com/office/drawing/2014/main" id="{B6E95173-6709-4447-C559-29F779132AC8}"/>
              </a:ext>
            </a:extLst>
          </p:cNvPr>
          <p:cNvSpPr>
            <a:spLocks noGrp="1"/>
          </p:cNvSpPr>
          <p:nvPr>
            <p:ph type="pic" sz="quarter" idx="12" hasCustomPrompt="1"/>
          </p:nvPr>
        </p:nvSpPr>
        <p:spPr>
          <a:xfrm>
            <a:off x="263525" y="758825"/>
            <a:ext cx="7922961" cy="5832475"/>
          </a:xfrm>
          <a:custGeom>
            <a:avLst/>
            <a:gdLst>
              <a:gd name="connsiteX0" fmla="*/ 0 w 7922961"/>
              <a:gd name="connsiteY0" fmla="*/ 0 h 5832475"/>
              <a:gd name="connsiteX1" fmla="*/ 7455268 w 7922961"/>
              <a:gd name="connsiteY1" fmla="*/ 0 h 5832475"/>
              <a:gd name="connsiteX2" fmla="*/ 7455268 w 7922961"/>
              <a:gd name="connsiteY2" fmla="*/ 709079 h 5832475"/>
              <a:gd name="connsiteX3" fmla="*/ 7917764 w 7922961"/>
              <a:gd name="connsiteY3" fmla="*/ 1171575 h 5832475"/>
              <a:gd name="connsiteX4" fmla="*/ 7922961 w 7922961"/>
              <a:gd name="connsiteY4" fmla="*/ 1171575 h 5832475"/>
              <a:gd name="connsiteX5" fmla="*/ 7828713 w 7922961"/>
              <a:gd name="connsiteY5" fmla="*/ 1181076 h 5832475"/>
              <a:gd name="connsiteX6" fmla="*/ 7455268 w 7922961"/>
              <a:gd name="connsiteY6" fmla="*/ 1639277 h 5832475"/>
              <a:gd name="connsiteX7" fmla="*/ 7455268 w 7922961"/>
              <a:gd name="connsiteY7" fmla="*/ 5825146 h 5832475"/>
              <a:gd name="connsiteX8" fmla="*/ 7456007 w 7922961"/>
              <a:gd name="connsiteY8" fmla="*/ 5832475 h 5832475"/>
              <a:gd name="connsiteX9" fmla="*/ 0 w 7922961"/>
              <a:gd name="connsiteY9" fmla="*/ 5832475 h 583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22961" h="5832475">
                <a:moveTo>
                  <a:pt x="0" y="0"/>
                </a:moveTo>
                <a:lnTo>
                  <a:pt x="7455268" y="0"/>
                </a:lnTo>
                <a:lnTo>
                  <a:pt x="7455268" y="709079"/>
                </a:lnTo>
                <a:cubicBezTo>
                  <a:pt x="7455268" y="964508"/>
                  <a:pt x="7662335" y="1171575"/>
                  <a:pt x="7917764" y="1171575"/>
                </a:cubicBezTo>
                <a:lnTo>
                  <a:pt x="7922961" y="1171575"/>
                </a:lnTo>
                <a:lnTo>
                  <a:pt x="7828713" y="1181076"/>
                </a:lnTo>
                <a:cubicBezTo>
                  <a:pt x="7615589" y="1224688"/>
                  <a:pt x="7455268" y="1413260"/>
                  <a:pt x="7455268" y="1639277"/>
                </a:cubicBezTo>
                <a:lnTo>
                  <a:pt x="7455268" y="5825146"/>
                </a:lnTo>
                <a:lnTo>
                  <a:pt x="7456007" y="5832475"/>
                </a:lnTo>
                <a:lnTo>
                  <a:pt x="0" y="5832475"/>
                </a:lnTo>
                <a:close/>
              </a:path>
            </a:pathLst>
          </a:custGeom>
          <a:solidFill>
            <a:schemeClr val="bg1">
              <a:lumMod val="75000"/>
            </a:schemeClr>
          </a:solidFill>
        </p:spPr>
        <p:txBody>
          <a:bodyPr wrap="square" tIns="1296000" anchor="ctr" anchorCtr="0">
            <a:noAutofit/>
          </a:bodyPr>
          <a:lstStyle>
            <a:lvl1pPr algn="ctr">
              <a:defRPr sz="1400">
                <a:solidFill>
                  <a:schemeClr val="bg1"/>
                </a:solidFill>
              </a:defRPr>
            </a:lvl1pPr>
          </a:lstStyle>
          <a:p>
            <a:pPr marL="0" marR="0" lvl="0" indent="0" algn="ctr" defTabSz="914400" rtl="0" eaLnBrk="1" fontAlgn="auto" latinLnBrk="0" hangingPunct="1">
              <a:lnSpc>
                <a:spcPct val="100000"/>
              </a:lnSpc>
              <a:spcBef>
                <a:spcPts val="400"/>
              </a:spcBef>
              <a:spcAft>
                <a:spcPts val="0"/>
              </a:spcAft>
              <a:buClrTx/>
              <a:buSzTx/>
              <a:buFont typeface="Arial" panose="020B0604020202020204" pitchFamily="34" charset="0"/>
              <a:buNone/>
              <a:tabLst/>
              <a:defRPr/>
            </a:pPr>
            <a:r>
              <a:rPr lang="en-GB" dirty="0"/>
              <a:t>Click ‘Insert picture’-button and select picture from SharePoint, </a:t>
            </a:r>
            <a:br>
              <a:rPr lang="en-GB" dirty="0"/>
            </a:br>
            <a:r>
              <a:rPr lang="en-GB" dirty="0"/>
              <a:t>or choose a ready-to-go slide from the library</a:t>
            </a:r>
          </a:p>
          <a:p>
            <a:endParaRPr lang="en-GB" dirty="0"/>
          </a:p>
        </p:txBody>
      </p:sp>
      <p:sp>
        <p:nvSpPr>
          <p:cNvPr id="3" name="Footer Placeholder 2">
            <a:extLst>
              <a:ext uri="{FF2B5EF4-FFF2-40B4-BE49-F238E27FC236}">
                <a16:creationId xmlns:a16="http://schemas.microsoft.com/office/drawing/2014/main" id="{D953C1CB-E42F-A0BA-EF97-43893D6C3D96}"/>
              </a:ext>
            </a:extLst>
          </p:cNvPr>
          <p:cNvSpPr>
            <a:spLocks noGrp="1"/>
          </p:cNvSpPr>
          <p:nvPr>
            <p:ph type="ftr" sz="quarter" idx="13"/>
          </p:nvPr>
        </p:nvSpPr>
        <p:spPr/>
        <p:txBody>
          <a:bodyPr/>
          <a:lstStyle/>
          <a:p>
            <a:r>
              <a:rPr lang="en-GB"/>
              <a:t>Loyens &amp; Loeff - Title presentation - Name presenter - Sector team - City - DD/MM/YYYY - DMS#</a:t>
            </a:r>
            <a:endParaRPr lang="en-GB" dirty="0"/>
          </a:p>
        </p:txBody>
      </p:sp>
    </p:spTree>
    <p:extLst>
      <p:ext uri="{BB962C8B-B14F-4D97-AF65-F5344CB8AC3E}">
        <p14:creationId xmlns:p14="http://schemas.microsoft.com/office/powerpoint/2010/main" val="1070734828"/>
      </p:ext>
    </p:extLst>
  </p:cSld>
  <p:clrMapOvr>
    <a:masterClrMapping/>
  </p:clrMapOvr>
  <p:extLst>
    <p:ext uri="{DCECCB84-F9BA-43D5-87BE-67443E8EF086}">
      <p15:sldGuideLst xmlns:p15="http://schemas.microsoft.com/office/powerpoint/2012/main">
        <p15:guide id="9" orient="horz" pos="4156" userDrawn="1">
          <p15:clr>
            <a:srgbClr val="F26B43"/>
          </p15:clr>
        </p15:guide>
        <p15:guide id="10" pos="461" userDrawn="1">
          <p15:clr>
            <a:srgbClr val="F26B43"/>
          </p15:clr>
        </p15:guide>
        <p15:guide id="11" pos="4520" userDrawn="1">
          <p15:clr>
            <a:srgbClr val="FBAE40"/>
          </p15:clr>
        </p15:guide>
        <p15:guide id="12" pos="4203" userDrawn="1">
          <p15:clr>
            <a:srgbClr val="F26B43"/>
          </p15:clr>
        </p15:guide>
        <p15:guide id="13" orient="horz" pos="3929" userDrawn="1">
          <p15:clr>
            <a:srgbClr val="F26B43"/>
          </p15:clr>
        </p15:guide>
        <p15:guide id="14" pos="166" userDrawn="1">
          <p15:clr>
            <a:srgbClr val="FBAE40"/>
          </p15:clr>
        </p15:guide>
        <p15:guide id="15" orient="horz" pos="187" userDrawn="1">
          <p15:clr>
            <a:srgbClr val="FBAE40"/>
          </p15:clr>
        </p15:guide>
        <p15:guide id="16" pos="7514" userDrawn="1">
          <p15:clr>
            <a:srgbClr val="FBAE40"/>
          </p15:clr>
        </p15:guide>
        <p15:guide id="17" orient="horz" pos="618" userDrawn="1">
          <p15:clr>
            <a:srgbClr val="F26B43"/>
          </p15:clr>
        </p15:guide>
        <p15:guide id="18" orient="horz" pos="482" userDrawn="1">
          <p15:clr>
            <a:srgbClr val="F26B43"/>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endParaRPr lang="en-GB" dirty="0"/>
          </a:p>
        </p:txBody>
      </p:sp>
      <p:sp>
        <p:nvSpPr>
          <p:cNvPr id="3" name="Rectangle 2">
            <a:extLst>
              <a:ext uri="{FF2B5EF4-FFF2-40B4-BE49-F238E27FC236}">
                <a16:creationId xmlns:a16="http://schemas.microsoft.com/office/drawing/2014/main" id="{6AC48321-2FA8-9AF6-DE58-91CC7E14F90C}"/>
              </a:ext>
              <a:ext uri="{C183D7F6-B498-43B3-948B-1728B52AA6E4}">
                <adec:decorative xmlns:adec="http://schemas.microsoft.com/office/drawing/2017/decorative" xmlns:p15="http://schemas.microsoft.com/office/powerpoint/2012/main" xmlns:p14="http://schemas.microsoft.com/office/powerpoint/2010/main" xmlns:a16="http://schemas.microsoft.com/office/drawing/2014/main" xmlns="" val="1"/>
              </a:ext>
            </a:extLst>
          </p:cNvPr>
          <p:cNvSpPr/>
          <p:nvPr/>
        </p:nvSpPr>
        <p:spPr>
          <a:xfrm>
            <a:off x="263525" y="765174"/>
            <a:ext cx="11664950" cy="5832475"/>
          </a:xfrm>
          <a:prstGeom prst="rect">
            <a:avLst/>
          </a:prstGeom>
          <a:gradFill>
            <a:gsLst>
              <a:gs pos="0">
                <a:srgbClr val="0078B6"/>
              </a:gs>
              <a:gs pos="100000">
                <a:schemeClr val="bg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err="1">
              <a:solidFill>
                <a:schemeClr val="bg1"/>
              </a:solidFill>
            </a:endParaRPr>
          </a:p>
        </p:txBody>
      </p:sp>
      <p:sp>
        <p:nvSpPr>
          <p:cNvPr id="4" name="Text Placeholder 4">
            <a:extLst>
              <a:ext uri="{FF2B5EF4-FFF2-40B4-BE49-F238E27FC236}">
                <a16:creationId xmlns:a16="http://schemas.microsoft.com/office/drawing/2014/main" id="{2C7BB0DE-26CD-971E-9C2F-1BB876D13F23}"/>
              </a:ext>
            </a:extLst>
          </p:cNvPr>
          <p:cNvSpPr>
            <a:spLocks noGrp="1"/>
          </p:cNvSpPr>
          <p:nvPr>
            <p:ph type="body" sz="quarter" idx="10" hasCustomPrompt="1"/>
          </p:nvPr>
        </p:nvSpPr>
        <p:spPr>
          <a:xfrm>
            <a:off x="1019436" y="1452563"/>
            <a:ext cx="6912768" cy="2811026"/>
          </a:xfrm>
        </p:spPr>
        <p:txBody>
          <a:bodyPr/>
          <a:lstStyle>
            <a:lvl1pPr marL="442913" indent="-442913">
              <a:buFont typeface="+mj-lt"/>
              <a:buAutoNum type="arabicPeriod"/>
              <a:tabLst>
                <a:tab pos="6816725" algn="r"/>
              </a:tabLst>
              <a:defRPr>
                <a:solidFill>
                  <a:schemeClr val="bg1"/>
                </a:solidFill>
              </a:defRPr>
            </a:lvl1pPr>
            <a:lvl2pPr>
              <a:buClr>
                <a:schemeClr val="accent2">
                  <a:lumMod val="60000"/>
                  <a:lumOff val="40000"/>
                </a:schemeClr>
              </a:buClr>
              <a:tabLst>
                <a:tab pos="6816725" algn="r"/>
              </a:tabLst>
              <a:defRPr>
                <a:solidFill>
                  <a:schemeClr val="bg1"/>
                </a:solidFill>
              </a:defRPr>
            </a:lvl2pPr>
            <a:lvl3pPr>
              <a:buClr>
                <a:schemeClr val="accent2">
                  <a:lumMod val="60000"/>
                  <a:lumOff val="40000"/>
                </a:schemeClr>
              </a:buClr>
              <a:tabLst>
                <a:tab pos="6816725" algn="r"/>
              </a:tabLst>
              <a:defRPr>
                <a:solidFill>
                  <a:schemeClr val="bg1"/>
                </a:solidFill>
              </a:defRPr>
            </a:lvl3pPr>
            <a:lvl4pPr>
              <a:buClr>
                <a:schemeClr val="accent2">
                  <a:lumMod val="60000"/>
                  <a:lumOff val="40000"/>
                </a:schemeClr>
              </a:buClr>
              <a:tabLst>
                <a:tab pos="6816725" algn="r"/>
              </a:tabLst>
              <a:defRPr>
                <a:solidFill>
                  <a:schemeClr val="bg1"/>
                </a:solidFill>
              </a:defRPr>
            </a:lvl4pPr>
            <a:lvl5pPr>
              <a:tabLst>
                <a:tab pos="6816725" algn="r"/>
              </a:tabLst>
              <a:defRPr>
                <a:solidFill>
                  <a:schemeClr val="bg1"/>
                </a:solidFill>
              </a:defRPr>
            </a:lvl5pPr>
            <a:lvl6pPr>
              <a:tabLst>
                <a:tab pos="6816725" algn="r"/>
              </a:tabLst>
              <a:defRPr>
                <a:solidFill>
                  <a:schemeClr val="accent2">
                    <a:lumMod val="60000"/>
                    <a:lumOff val="40000"/>
                  </a:schemeClr>
                </a:solidFill>
              </a:defRPr>
            </a:lvl6pPr>
            <a:lvl7pPr marL="442913" indent="-442913">
              <a:buClr>
                <a:schemeClr val="accent2">
                  <a:lumMod val="60000"/>
                  <a:lumOff val="40000"/>
                </a:schemeClr>
              </a:buClr>
              <a:tabLst>
                <a:tab pos="6816725" algn="r"/>
              </a:tabLst>
              <a:defRPr>
                <a:solidFill>
                  <a:schemeClr val="bg1"/>
                </a:solidFill>
              </a:defRPr>
            </a:lvl7pPr>
            <a:lvl8pPr marL="720725" indent="-268288">
              <a:buClr>
                <a:schemeClr val="accent2">
                  <a:lumMod val="60000"/>
                  <a:lumOff val="40000"/>
                </a:schemeClr>
              </a:buClr>
              <a:tabLst>
                <a:tab pos="6816725" algn="r"/>
              </a:tabLst>
              <a:defRPr>
                <a:solidFill>
                  <a:schemeClr val="bg1"/>
                </a:solidFill>
              </a:defRPr>
            </a:lvl8pPr>
            <a:lvl9pPr>
              <a:tabLst>
                <a:tab pos="6816725" algn="r"/>
              </a:tabLst>
              <a:defRPr>
                <a:solidFill>
                  <a:schemeClr val="bg1"/>
                </a:solidFill>
              </a:defRPr>
            </a:lvl9pPr>
          </a:lstStyle>
          <a:p>
            <a:pPr lvl="0"/>
            <a:r>
              <a:rPr lang="en-US"/>
              <a:t>Topic number one </a:t>
            </a:r>
            <a:r>
              <a:rPr lang="en-US" err="1"/>
              <a:t>etc</a:t>
            </a:r>
            <a:r>
              <a:rPr lang="en-US"/>
              <a:t> ...                                                            2</a:t>
            </a:r>
          </a:p>
          <a:p>
            <a:pPr lvl="1"/>
            <a:r>
              <a:rPr lang="en-US"/>
              <a:t>Second level</a:t>
            </a:r>
          </a:p>
          <a:p>
            <a:pPr lvl="2"/>
            <a:r>
              <a:rPr lang="en-US"/>
              <a:t>Third level</a:t>
            </a:r>
          </a:p>
          <a:p>
            <a:pPr lvl="3"/>
            <a:r>
              <a:rPr lang="en-US"/>
              <a:t>Fourth level</a:t>
            </a:r>
          </a:p>
          <a:p>
            <a:pPr lvl="4"/>
            <a:r>
              <a:rPr lang="en-US"/>
              <a:t>Fifth level</a:t>
            </a:r>
          </a:p>
          <a:p>
            <a:pPr lvl="5"/>
            <a:r>
              <a:rPr lang="en-GB" noProof="0"/>
              <a:t>Sixth level - Paragraph header</a:t>
            </a:r>
          </a:p>
          <a:p>
            <a:pPr lvl="6"/>
            <a:r>
              <a:rPr lang="en-GB" noProof="0"/>
              <a:t>Seventh level</a:t>
            </a:r>
          </a:p>
          <a:p>
            <a:pPr lvl="7"/>
            <a:r>
              <a:rPr lang="en-GB" noProof="0"/>
              <a:t>Eighth level</a:t>
            </a:r>
          </a:p>
          <a:p>
            <a:pPr lvl="8"/>
            <a:r>
              <a:rPr lang="en-GB" noProof="0"/>
              <a:t>Nineth level</a:t>
            </a:r>
          </a:p>
        </p:txBody>
      </p:sp>
      <p:sp>
        <p:nvSpPr>
          <p:cNvPr id="5" name="Footer Placeholder 4">
            <a:extLst>
              <a:ext uri="{FF2B5EF4-FFF2-40B4-BE49-F238E27FC236}">
                <a16:creationId xmlns:a16="http://schemas.microsoft.com/office/drawing/2014/main" id="{5D42BFA1-B126-EF85-9F0F-CF8D6C5E1D60}"/>
              </a:ext>
            </a:extLst>
          </p:cNvPr>
          <p:cNvSpPr>
            <a:spLocks noGrp="1"/>
          </p:cNvSpPr>
          <p:nvPr>
            <p:ph type="ftr" sz="quarter" idx="11"/>
          </p:nvPr>
        </p:nvSpPr>
        <p:spPr/>
        <p:txBody>
          <a:bodyPr/>
          <a:lstStyle/>
          <a:p>
            <a:r>
              <a:rPr lang="en-GB"/>
              <a:t>Loyens &amp; Loeff - Title presentation - Name presenter - Sector team - City - DD/MM/YYYY - DMS#</a:t>
            </a:r>
            <a:endParaRPr lang="en-GB" dirty="0"/>
          </a:p>
        </p:txBody>
      </p:sp>
    </p:spTree>
    <p:extLst>
      <p:ext uri="{BB962C8B-B14F-4D97-AF65-F5344CB8AC3E}">
        <p14:creationId xmlns:p14="http://schemas.microsoft.com/office/powerpoint/2010/main" val="2954855201"/>
      </p:ext>
    </p:extLst>
  </p:cSld>
  <p:clrMapOvr>
    <a:masterClrMapping/>
  </p:clrMapOvr>
  <p:extLst>
    <p:ext uri="{DCECCB84-F9BA-43D5-87BE-67443E8EF086}">
      <p15:sldGuideLst xmlns:p15="http://schemas.microsoft.com/office/powerpoint/2012/main">
        <p15:guide id="12" orient="horz" pos="3929" userDrawn="1">
          <p15:clr>
            <a:srgbClr val="FBAE40"/>
          </p15:clr>
        </p15:guide>
        <p15:guide id="13" orient="horz" pos="913" userDrawn="1">
          <p15:clr>
            <a:srgbClr val="FBAE40"/>
          </p15:clr>
        </p15:guide>
        <p15:guide id="14" pos="642" userDrawn="1">
          <p15:clr>
            <a:srgbClr val="FBAE40"/>
          </p15:clr>
        </p15:guide>
        <p15:guide id="15" pos="4997" userDrawn="1">
          <p15:clr>
            <a:srgbClr val="FBAE40"/>
          </p15:clr>
        </p15:guide>
        <p15:guide id="16" orient="horz" pos="187" userDrawn="1">
          <p15:clr>
            <a:srgbClr val="FBAE40"/>
          </p15:clr>
        </p15:guide>
        <p15:guide id="17" pos="166"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genda left - image larg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endParaRPr lang="en-GB" dirty="0"/>
          </a:p>
        </p:txBody>
      </p:sp>
      <p:sp>
        <p:nvSpPr>
          <p:cNvPr id="5" name="Picture Placeholder 4">
            <a:extLst>
              <a:ext uri="{FF2B5EF4-FFF2-40B4-BE49-F238E27FC236}">
                <a16:creationId xmlns:a16="http://schemas.microsoft.com/office/drawing/2014/main" id="{4C715B53-A5D9-31C6-1D02-85B3801FCA75}"/>
              </a:ext>
            </a:extLst>
          </p:cNvPr>
          <p:cNvSpPr>
            <a:spLocks noGrp="1"/>
          </p:cNvSpPr>
          <p:nvPr>
            <p:ph type="pic" sz="quarter" idx="13" hasCustomPrompt="1"/>
          </p:nvPr>
        </p:nvSpPr>
        <p:spPr>
          <a:xfrm>
            <a:off x="263524" y="765174"/>
            <a:ext cx="11664950" cy="5832475"/>
          </a:xfrm>
          <a:custGeom>
            <a:avLst/>
            <a:gdLst>
              <a:gd name="connsiteX0" fmla="*/ 0 w 11664950"/>
              <a:gd name="connsiteY0" fmla="*/ 0 h 5832475"/>
              <a:gd name="connsiteX1" fmla="*/ 11664950 w 11664950"/>
              <a:gd name="connsiteY1" fmla="*/ 0 h 5832475"/>
              <a:gd name="connsiteX2" fmla="*/ 11664950 w 11664950"/>
              <a:gd name="connsiteY2" fmla="*/ 5832475 h 5832475"/>
              <a:gd name="connsiteX3" fmla="*/ 0 w 11664950"/>
              <a:gd name="connsiteY3" fmla="*/ 5832475 h 5832475"/>
            </a:gdLst>
            <a:ahLst/>
            <a:cxnLst>
              <a:cxn ang="0">
                <a:pos x="connsiteX0" y="connsiteY0"/>
              </a:cxn>
              <a:cxn ang="0">
                <a:pos x="connsiteX1" y="connsiteY1"/>
              </a:cxn>
              <a:cxn ang="0">
                <a:pos x="connsiteX2" y="connsiteY2"/>
              </a:cxn>
              <a:cxn ang="0">
                <a:pos x="connsiteX3" y="connsiteY3"/>
              </a:cxn>
            </a:cxnLst>
            <a:rect l="l" t="t" r="r" b="b"/>
            <a:pathLst>
              <a:path w="11664950" h="5832475">
                <a:moveTo>
                  <a:pt x="0" y="0"/>
                </a:moveTo>
                <a:lnTo>
                  <a:pt x="11664950" y="0"/>
                </a:lnTo>
                <a:lnTo>
                  <a:pt x="11664950" y="5832475"/>
                </a:lnTo>
                <a:lnTo>
                  <a:pt x="0" y="5832475"/>
                </a:lnTo>
                <a:close/>
              </a:path>
            </a:pathLst>
          </a:custGeom>
          <a:solidFill>
            <a:schemeClr val="bg1">
              <a:lumMod val="75000"/>
            </a:schemeClr>
          </a:solidFill>
        </p:spPr>
        <p:txBody>
          <a:bodyPr wrap="square" lIns="3168000" tIns="0" rIns="3168000" bIns="1368000" anchor="ctr" anchorCtr="0">
            <a:noAutofit/>
          </a:bodyPr>
          <a:lstStyle>
            <a:lvl1pPr algn="ctr">
              <a:defRPr sz="1400" b="0" baseline="0">
                <a:solidFill>
                  <a:schemeClr val="bg1"/>
                </a:solidFill>
              </a:defRPr>
            </a:lvl1pPr>
          </a:lstStyle>
          <a:p>
            <a:r>
              <a:rPr lang="en-GB"/>
              <a:t>Click ‘Insert picture’-button and select picture from SharePoint, or choose a ready-to-go slide from the library</a:t>
            </a:r>
          </a:p>
        </p:txBody>
      </p:sp>
      <p:sp>
        <p:nvSpPr>
          <p:cNvPr id="3" name="Text Placeholder 4">
            <a:extLst>
              <a:ext uri="{FF2B5EF4-FFF2-40B4-BE49-F238E27FC236}">
                <a16:creationId xmlns:a16="http://schemas.microsoft.com/office/drawing/2014/main" id="{29256E9E-37D2-B354-F3D4-49B4312178F7}"/>
              </a:ext>
            </a:extLst>
          </p:cNvPr>
          <p:cNvSpPr>
            <a:spLocks noGrp="1"/>
          </p:cNvSpPr>
          <p:nvPr>
            <p:ph type="body" sz="quarter" idx="10" hasCustomPrompt="1"/>
          </p:nvPr>
        </p:nvSpPr>
        <p:spPr>
          <a:xfrm>
            <a:off x="1019436" y="1452563"/>
            <a:ext cx="5644800" cy="2811026"/>
          </a:xfrm>
        </p:spPr>
        <p:txBody>
          <a:bodyPr/>
          <a:lstStyle>
            <a:lvl1pPr marL="442913" indent="-442913">
              <a:buFont typeface="+mj-lt"/>
              <a:buAutoNum type="arabicPeriod"/>
              <a:tabLst>
                <a:tab pos="5561013" algn="r"/>
              </a:tabLst>
              <a:defRPr>
                <a:solidFill>
                  <a:schemeClr val="bg1"/>
                </a:solidFill>
              </a:defRPr>
            </a:lvl1pPr>
            <a:lvl2pPr>
              <a:buClr>
                <a:schemeClr val="accent2">
                  <a:lumMod val="60000"/>
                  <a:lumOff val="40000"/>
                </a:schemeClr>
              </a:buClr>
              <a:tabLst>
                <a:tab pos="5561013" algn="r"/>
              </a:tabLst>
              <a:defRPr>
                <a:solidFill>
                  <a:schemeClr val="bg1"/>
                </a:solidFill>
              </a:defRPr>
            </a:lvl2pPr>
            <a:lvl3pPr>
              <a:buClr>
                <a:schemeClr val="accent2">
                  <a:lumMod val="60000"/>
                  <a:lumOff val="40000"/>
                </a:schemeClr>
              </a:buClr>
              <a:tabLst>
                <a:tab pos="5561013" algn="r"/>
              </a:tabLst>
              <a:defRPr>
                <a:solidFill>
                  <a:schemeClr val="bg1"/>
                </a:solidFill>
              </a:defRPr>
            </a:lvl3pPr>
            <a:lvl4pPr>
              <a:buClr>
                <a:schemeClr val="accent2">
                  <a:lumMod val="60000"/>
                  <a:lumOff val="40000"/>
                </a:schemeClr>
              </a:buClr>
              <a:tabLst>
                <a:tab pos="5561013" algn="r"/>
              </a:tabLst>
              <a:defRPr>
                <a:solidFill>
                  <a:schemeClr val="bg1"/>
                </a:solidFill>
              </a:defRPr>
            </a:lvl4pPr>
            <a:lvl5pPr>
              <a:tabLst>
                <a:tab pos="5561013" algn="r"/>
              </a:tabLst>
              <a:defRPr>
                <a:solidFill>
                  <a:schemeClr val="bg1"/>
                </a:solidFill>
              </a:defRPr>
            </a:lvl5pPr>
            <a:lvl6pPr>
              <a:tabLst>
                <a:tab pos="5561013" algn="r"/>
              </a:tabLst>
              <a:defRPr>
                <a:solidFill>
                  <a:schemeClr val="accent2">
                    <a:lumMod val="60000"/>
                    <a:lumOff val="40000"/>
                  </a:schemeClr>
                </a:solidFill>
              </a:defRPr>
            </a:lvl6pPr>
            <a:lvl7pPr marL="442913" indent="-442913">
              <a:buClr>
                <a:schemeClr val="accent2">
                  <a:lumMod val="60000"/>
                  <a:lumOff val="40000"/>
                </a:schemeClr>
              </a:buClr>
              <a:tabLst>
                <a:tab pos="5561013" algn="r"/>
              </a:tabLst>
              <a:defRPr>
                <a:solidFill>
                  <a:schemeClr val="bg1"/>
                </a:solidFill>
              </a:defRPr>
            </a:lvl7pPr>
            <a:lvl8pPr marL="720725" indent="-268288">
              <a:buClr>
                <a:schemeClr val="accent2">
                  <a:lumMod val="60000"/>
                  <a:lumOff val="40000"/>
                </a:schemeClr>
              </a:buClr>
              <a:tabLst>
                <a:tab pos="5561013" algn="r"/>
              </a:tabLst>
              <a:defRPr>
                <a:solidFill>
                  <a:schemeClr val="bg1"/>
                </a:solidFill>
              </a:defRPr>
            </a:lvl8pPr>
            <a:lvl9pPr>
              <a:tabLst>
                <a:tab pos="5561013" algn="r"/>
              </a:tabLst>
              <a:defRPr>
                <a:solidFill>
                  <a:schemeClr val="bg1"/>
                </a:solidFill>
              </a:defRPr>
            </a:lvl9pPr>
          </a:lstStyle>
          <a:p>
            <a:pPr lvl="0"/>
            <a:r>
              <a:rPr lang="en-US"/>
              <a:t>Topic number one </a:t>
            </a:r>
            <a:r>
              <a:rPr lang="en-US" err="1"/>
              <a:t>etc</a:t>
            </a:r>
            <a:r>
              <a:rPr lang="en-US"/>
              <a:t> ...                                        2</a:t>
            </a:r>
          </a:p>
          <a:p>
            <a:pPr lvl="1"/>
            <a:r>
              <a:rPr lang="en-US"/>
              <a:t>Second level</a:t>
            </a:r>
          </a:p>
          <a:p>
            <a:pPr lvl="2"/>
            <a:r>
              <a:rPr lang="en-US"/>
              <a:t>Third level</a:t>
            </a:r>
          </a:p>
          <a:p>
            <a:pPr lvl="3"/>
            <a:r>
              <a:rPr lang="en-US"/>
              <a:t>Fourth level</a:t>
            </a:r>
          </a:p>
          <a:p>
            <a:pPr lvl="4"/>
            <a:r>
              <a:rPr lang="en-US"/>
              <a:t>Fifth level</a:t>
            </a:r>
          </a:p>
          <a:p>
            <a:pPr lvl="5"/>
            <a:r>
              <a:rPr lang="en-GB" noProof="0"/>
              <a:t>Sixth level - Paragraph header</a:t>
            </a:r>
          </a:p>
          <a:p>
            <a:pPr lvl="6"/>
            <a:r>
              <a:rPr lang="en-GB" noProof="0"/>
              <a:t>Seventh level</a:t>
            </a:r>
          </a:p>
          <a:p>
            <a:pPr lvl="7"/>
            <a:r>
              <a:rPr lang="en-GB" noProof="0"/>
              <a:t>Eighth level</a:t>
            </a:r>
          </a:p>
          <a:p>
            <a:pPr lvl="8"/>
            <a:r>
              <a:rPr lang="en-GB" noProof="0"/>
              <a:t>Nineth level</a:t>
            </a:r>
          </a:p>
        </p:txBody>
      </p:sp>
      <p:sp>
        <p:nvSpPr>
          <p:cNvPr id="4" name="Footer Placeholder 3">
            <a:extLst>
              <a:ext uri="{FF2B5EF4-FFF2-40B4-BE49-F238E27FC236}">
                <a16:creationId xmlns:a16="http://schemas.microsoft.com/office/drawing/2014/main" id="{C6F3E24F-5430-AAA1-4AFF-FD701D0FEC33}"/>
              </a:ext>
            </a:extLst>
          </p:cNvPr>
          <p:cNvSpPr>
            <a:spLocks noGrp="1"/>
          </p:cNvSpPr>
          <p:nvPr>
            <p:ph type="ftr" sz="quarter" idx="14"/>
          </p:nvPr>
        </p:nvSpPr>
        <p:spPr/>
        <p:txBody>
          <a:bodyPr/>
          <a:lstStyle/>
          <a:p>
            <a:r>
              <a:rPr lang="en-GB"/>
              <a:t>Loyens &amp; Loeff - Title presentation - Name presenter - Sector team - City - DD/MM/YYYY - DMS#</a:t>
            </a:r>
            <a:endParaRPr lang="en-GB" dirty="0"/>
          </a:p>
        </p:txBody>
      </p:sp>
    </p:spTree>
    <p:extLst>
      <p:ext uri="{BB962C8B-B14F-4D97-AF65-F5344CB8AC3E}">
        <p14:creationId xmlns:p14="http://schemas.microsoft.com/office/powerpoint/2010/main" val="4076243961"/>
      </p:ext>
    </p:extLst>
  </p:cSld>
  <p:clrMapOvr>
    <a:masterClrMapping/>
  </p:clrMapOvr>
  <p:extLst>
    <p:ext uri="{DCECCB84-F9BA-43D5-87BE-67443E8EF086}">
      <p15:sldGuideLst xmlns:p15="http://schemas.microsoft.com/office/powerpoint/2012/main">
        <p15:guide id="8" orient="horz" pos="913" userDrawn="1">
          <p15:clr>
            <a:srgbClr val="FBAE40"/>
          </p15:clr>
        </p15:guide>
        <p15:guide id="9" pos="4203" userDrawn="1">
          <p15:clr>
            <a:srgbClr val="FBAE40"/>
          </p15:clr>
        </p15:guide>
        <p15:guide id="10" pos="642" userDrawn="1">
          <p15:clr>
            <a:srgbClr val="FBAE40"/>
          </p15:clr>
        </p15:guide>
        <p15:guide id="11" orient="horz" pos="3929" userDrawn="1">
          <p15:clr>
            <a:srgbClr val="FBAE40"/>
          </p15:clr>
        </p15:guide>
        <p15:guide id="12" pos="166" userDrawn="1">
          <p15:clr>
            <a:srgbClr val="FBAE40"/>
          </p15:clr>
        </p15:guide>
        <p15:guide id="13" orient="horz" pos="187"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Agenda right - image larg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endParaRPr lang="en-GB" dirty="0"/>
          </a:p>
        </p:txBody>
      </p:sp>
      <p:sp>
        <p:nvSpPr>
          <p:cNvPr id="5" name="Picture Placeholder 4">
            <a:extLst>
              <a:ext uri="{FF2B5EF4-FFF2-40B4-BE49-F238E27FC236}">
                <a16:creationId xmlns:a16="http://schemas.microsoft.com/office/drawing/2014/main" id="{4C715B53-A5D9-31C6-1D02-85B3801FCA75}"/>
              </a:ext>
            </a:extLst>
          </p:cNvPr>
          <p:cNvSpPr>
            <a:spLocks noGrp="1"/>
          </p:cNvSpPr>
          <p:nvPr>
            <p:ph type="pic" sz="quarter" idx="13" hasCustomPrompt="1"/>
          </p:nvPr>
        </p:nvSpPr>
        <p:spPr>
          <a:xfrm>
            <a:off x="263524" y="765174"/>
            <a:ext cx="11664950" cy="5832475"/>
          </a:xfrm>
          <a:custGeom>
            <a:avLst/>
            <a:gdLst>
              <a:gd name="connsiteX0" fmla="*/ 0 w 11664950"/>
              <a:gd name="connsiteY0" fmla="*/ 0 h 5832475"/>
              <a:gd name="connsiteX1" fmla="*/ 11664950 w 11664950"/>
              <a:gd name="connsiteY1" fmla="*/ 0 h 5832475"/>
              <a:gd name="connsiteX2" fmla="*/ 11664950 w 11664950"/>
              <a:gd name="connsiteY2" fmla="*/ 5832475 h 5832475"/>
              <a:gd name="connsiteX3" fmla="*/ 0 w 11664950"/>
              <a:gd name="connsiteY3" fmla="*/ 5832475 h 5832475"/>
            </a:gdLst>
            <a:ahLst/>
            <a:cxnLst>
              <a:cxn ang="0">
                <a:pos x="connsiteX0" y="connsiteY0"/>
              </a:cxn>
              <a:cxn ang="0">
                <a:pos x="connsiteX1" y="connsiteY1"/>
              </a:cxn>
              <a:cxn ang="0">
                <a:pos x="connsiteX2" y="connsiteY2"/>
              </a:cxn>
              <a:cxn ang="0">
                <a:pos x="connsiteX3" y="connsiteY3"/>
              </a:cxn>
            </a:cxnLst>
            <a:rect l="l" t="t" r="r" b="b"/>
            <a:pathLst>
              <a:path w="11664950" h="5832475">
                <a:moveTo>
                  <a:pt x="0" y="0"/>
                </a:moveTo>
                <a:lnTo>
                  <a:pt x="11664950" y="0"/>
                </a:lnTo>
                <a:lnTo>
                  <a:pt x="11664950" y="5832475"/>
                </a:lnTo>
                <a:lnTo>
                  <a:pt x="0" y="5832475"/>
                </a:lnTo>
                <a:close/>
              </a:path>
            </a:pathLst>
          </a:custGeom>
          <a:solidFill>
            <a:schemeClr val="bg1">
              <a:lumMod val="75000"/>
            </a:schemeClr>
          </a:solidFill>
        </p:spPr>
        <p:txBody>
          <a:bodyPr wrap="square" lIns="3168000" tIns="0" rIns="3168000" bIns="1368000" anchor="ctr" anchorCtr="0">
            <a:noAutofit/>
          </a:bodyPr>
          <a:lstStyle>
            <a:lvl1pPr algn="ctr">
              <a:defRPr sz="1400" b="0" baseline="0">
                <a:solidFill>
                  <a:schemeClr val="bg1"/>
                </a:solidFill>
              </a:defRPr>
            </a:lvl1pPr>
          </a:lstStyle>
          <a:p>
            <a:r>
              <a:rPr lang="en-GB"/>
              <a:t>Click ‘Insert picture’-button and select picture from SharePoint, or choose a ready-to-go slide from the library</a:t>
            </a:r>
          </a:p>
        </p:txBody>
      </p:sp>
      <p:sp>
        <p:nvSpPr>
          <p:cNvPr id="3" name="Text Placeholder 4">
            <a:extLst>
              <a:ext uri="{FF2B5EF4-FFF2-40B4-BE49-F238E27FC236}">
                <a16:creationId xmlns:a16="http://schemas.microsoft.com/office/drawing/2014/main" id="{F581BC99-105C-694B-0340-CD1502CDA80B}"/>
              </a:ext>
            </a:extLst>
          </p:cNvPr>
          <p:cNvSpPr>
            <a:spLocks noGrp="1"/>
          </p:cNvSpPr>
          <p:nvPr>
            <p:ph type="body" sz="quarter" idx="10" hasCustomPrompt="1"/>
          </p:nvPr>
        </p:nvSpPr>
        <p:spPr>
          <a:xfrm>
            <a:off x="5527702" y="1452563"/>
            <a:ext cx="5645123" cy="2811026"/>
          </a:xfrm>
        </p:spPr>
        <p:txBody>
          <a:bodyPr/>
          <a:lstStyle>
            <a:lvl1pPr marL="442913" indent="-442913">
              <a:buFont typeface="+mj-lt"/>
              <a:buAutoNum type="arabicPeriod"/>
              <a:tabLst>
                <a:tab pos="5561013" algn="r"/>
              </a:tabLst>
              <a:defRPr>
                <a:solidFill>
                  <a:schemeClr val="bg1"/>
                </a:solidFill>
              </a:defRPr>
            </a:lvl1pPr>
            <a:lvl2pPr>
              <a:buClr>
                <a:schemeClr val="accent2">
                  <a:lumMod val="60000"/>
                  <a:lumOff val="40000"/>
                </a:schemeClr>
              </a:buClr>
              <a:tabLst>
                <a:tab pos="5561013" algn="r"/>
              </a:tabLst>
              <a:defRPr>
                <a:solidFill>
                  <a:schemeClr val="bg1"/>
                </a:solidFill>
              </a:defRPr>
            </a:lvl2pPr>
            <a:lvl3pPr>
              <a:buClr>
                <a:schemeClr val="accent2">
                  <a:lumMod val="60000"/>
                  <a:lumOff val="40000"/>
                </a:schemeClr>
              </a:buClr>
              <a:tabLst>
                <a:tab pos="5561013" algn="r"/>
              </a:tabLst>
              <a:defRPr>
                <a:solidFill>
                  <a:schemeClr val="bg1"/>
                </a:solidFill>
              </a:defRPr>
            </a:lvl3pPr>
            <a:lvl4pPr>
              <a:buClr>
                <a:schemeClr val="accent2">
                  <a:lumMod val="60000"/>
                  <a:lumOff val="40000"/>
                </a:schemeClr>
              </a:buClr>
              <a:tabLst>
                <a:tab pos="5561013" algn="r"/>
              </a:tabLst>
              <a:defRPr>
                <a:solidFill>
                  <a:schemeClr val="bg1"/>
                </a:solidFill>
              </a:defRPr>
            </a:lvl4pPr>
            <a:lvl5pPr>
              <a:tabLst>
                <a:tab pos="5561013" algn="r"/>
              </a:tabLst>
              <a:defRPr>
                <a:solidFill>
                  <a:schemeClr val="bg1"/>
                </a:solidFill>
              </a:defRPr>
            </a:lvl5pPr>
            <a:lvl6pPr>
              <a:tabLst>
                <a:tab pos="5561013" algn="r"/>
              </a:tabLst>
              <a:defRPr>
                <a:solidFill>
                  <a:schemeClr val="accent2">
                    <a:lumMod val="60000"/>
                    <a:lumOff val="40000"/>
                  </a:schemeClr>
                </a:solidFill>
              </a:defRPr>
            </a:lvl6pPr>
            <a:lvl7pPr marL="442913" indent="-442913">
              <a:buClr>
                <a:schemeClr val="accent2">
                  <a:lumMod val="60000"/>
                  <a:lumOff val="40000"/>
                </a:schemeClr>
              </a:buClr>
              <a:tabLst>
                <a:tab pos="5561013" algn="r"/>
              </a:tabLst>
              <a:defRPr>
                <a:solidFill>
                  <a:schemeClr val="bg1"/>
                </a:solidFill>
              </a:defRPr>
            </a:lvl7pPr>
            <a:lvl8pPr marL="720725" indent="-268288">
              <a:buClr>
                <a:schemeClr val="accent2">
                  <a:lumMod val="60000"/>
                  <a:lumOff val="40000"/>
                </a:schemeClr>
              </a:buClr>
              <a:tabLst>
                <a:tab pos="5561013" algn="r"/>
              </a:tabLst>
              <a:defRPr>
                <a:solidFill>
                  <a:schemeClr val="bg1"/>
                </a:solidFill>
              </a:defRPr>
            </a:lvl8pPr>
            <a:lvl9pPr>
              <a:tabLst>
                <a:tab pos="5561013" algn="r"/>
              </a:tabLst>
              <a:defRPr>
                <a:solidFill>
                  <a:schemeClr val="bg1"/>
                </a:solidFill>
              </a:defRPr>
            </a:lvl9pPr>
          </a:lstStyle>
          <a:p>
            <a:pPr lvl="0"/>
            <a:r>
              <a:rPr lang="en-US"/>
              <a:t>Topic number one </a:t>
            </a:r>
            <a:r>
              <a:rPr lang="en-US" err="1"/>
              <a:t>etc</a:t>
            </a:r>
            <a:r>
              <a:rPr lang="en-US"/>
              <a:t> ...                                        2</a:t>
            </a:r>
          </a:p>
          <a:p>
            <a:pPr lvl="1"/>
            <a:r>
              <a:rPr lang="en-US"/>
              <a:t>Second level</a:t>
            </a:r>
          </a:p>
          <a:p>
            <a:pPr lvl="2"/>
            <a:r>
              <a:rPr lang="en-US"/>
              <a:t>Third level</a:t>
            </a:r>
          </a:p>
          <a:p>
            <a:pPr lvl="3"/>
            <a:r>
              <a:rPr lang="en-US"/>
              <a:t>Fourth level</a:t>
            </a:r>
          </a:p>
          <a:p>
            <a:pPr lvl="4"/>
            <a:r>
              <a:rPr lang="en-US"/>
              <a:t>Fifth level</a:t>
            </a:r>
          </a:p>
          <a:p>
            <a:pPr lvl="5"/>
            <a:r>
              <a:rPr lang="en-GB" noProof="0"/>
              <a:t>Sixth level - Paragraph header</a:t>
            </a:r>
          </a:p>
          <a:p>
            <a:pPr lvl="6"/>
            <a:r>
              <a:rPr lang="en-GB" noProof="0"/>
              <a:t>Seventh level</a:t>
            </a:r>
          </a:p>
          <a:p>
            <a:pPr lvl="7"/>
            <a:r>
              <a:rPr lang="en-GB" noProof="0"/>
              <a:t>Eighth level</a:t>
            </a:r>
          </a:p>
          <a:p>
            <a:pPr lvl="8"/>
            <a:r>
              <a:rPr lang="en-GB" noProof="0"/>
              <a:t>Nineth level</a:t>
            </a:r>
          </a:p>
        </p:txBody>
      </p:sp>
      <p:sp>
        <p:nvSpPr>
          <p:cNvPr id="4" name="Footer Placeholder 3">
            <a:extLst>
              <a:ext uri="{FF2B5EF4-FFF2-40B4-BE49-F238E27FC236}">
                <a16:creationId xmlns:a16="http://schemas.microsoft.com/office/drawing/2014/main" id="{196F3495-8F25-3D53-F382-66353F833192}"/>
              </a:ext>
            </a:extLst>
          </p:cNvPr>
          <p:cNvSpPr>
            <a:spLocks noGrp="1"/>
          </p:cNvSpPr>
          <p:nvPr>
            <p:ph type="ftr" sz="quarter" idx="14"/>
          </p:nvPr>
        </p:nvSpPr>
        <p:spPr/>
        <p:txBody>
          <a:bodyPr/>
          <a:lstStyle/>
          <a:p>
            <a:r>
              <a:rPr lang="en-GB"/>
              <a:t>Loyens &amp; Loeff - Title presentation - Name presenter - Sector team - City - DD/MM/YYYY - DMS#</a:t>
            </a:r>
            <a:endParaRPr lang="en-GB" dirty="0"/>
          </a:p>
        </p:txBody>
      </p:sp>
    </p:spTree>
    <p:extLst>
      <p:ext uri="{BB962C8B-B14F-4D97-AF65-F5344CB8AC3E}">
        <p14:creationId xmlns:p14="http://schemas.microsoft.com/office/powerpoint/2010/main" val="3239530278"/>
      </p:ext>
    </p:extLst>
  </p:cSld>
  <p:clrMapOvr>
    <a:masterClrMapping/>
  </p:clrMapOvr>
  <p:extLst>
    <p:ext uri="{DCECCB84-F9BA-43D5-87BE-67443E8EF086}">
      <p15:sldGuideLst xmlns:p15="http://schemas.microsoft.com/office/powerpoint/2012/main">
        <p15:guide id="9" orient="horz" pos="187" userDrawn="1">
          <p15:clr>
            <a:srgbClr val="FBAE40"/>
          </p15:clr>
        </p15:guide>
        <p15:guide id="10" pos="166" userDrawn="1">
          <p15:clr>
            <a:srgbClr val="FBAE40"/>
          </p15:clr>
        </p15:guide>
        <p15:guide id="11" pos="7038" userDrawn="1">
          <p15:clr>
            <a:srgbClr val="FBAE40"/>
          </p15:clr>
        </p15:guide>
        <p15:guide id="12" pos="3477" userDrawn="1">
          <p15:clr>
            <a:srgbClr val="FBAE40"/>
          </p15:clr>
        </p15:guide>
        <p15:guide id="13" orient="horz" pos="3929" userDrawn="1">
          <p15:clr>
            <a:srgbClr val="FBAE40"/>
          </p15:clr>
        </p15:guide>
        <p15:guide id="14" orient="horz" pos="913"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genda - team">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AC48321-2FA8-9AF6-DE58-91CC7E14F90C}"/>
              </a:ext>
            </a:extLst>
          </p:cNvPr>
          <p:cNvSpPr/>
          <p:nvPr/>
        </p:nvSpPr>
        <p:spPr>
          <a:xfrm>
            <a:off x="263525" y="765174"/>
            <a:ext cx="11664950" cy="5832475"/>
          </a:xfrm>
          <a:prstGeom prst="rect">
            <a:avLst/>
          </a:prstGeom>
          <a:gradFill>
            <a:gsLst>
              <a:gs pos="0">
                <a:srgbClr val="0078B6"/>
              </a:gs>
              <a:gs pos="100000">
                <a:schemeClr val="bg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err="1">
              <a:solidFill>
                <a:schemeClr val="bg1"/>
              </a:solidFill>
            </a:endParaRPr>
          </a:p>
        </p:txBody>
      </p:sp>
      <p:sp>
        <p:nvSpPr>
          <p:cNvPr id="8" name="Graphic 3">
            <a:extLst>
              <a:ext uri="{FF2B5EF4-FFF2-40B4-BE49-F238E27FC236}">
                <a16:creationId xmlns:a16="http://schemas.microsoft.com/office/drawing/2014/main" id="{82173FB4-1259-C15F-51A4-1CC850AD084F}"/>
              </a:ext>
            </a:extLst>
          </p:cNvPr>
          <p:cNvSpPr/>
          <p:nvPr/>
        </p:nvSpPr>
        <p:spPr>
          <a:xfrm>
            <a:off x="8069275" y="765173"/>
            <a:ext cx="3859200" cy="5832000"/>
          </a:xfrm>
          <a:custGeom>
            <a:avLst/>
            <a:gdLst>
              <a:gd name="connsiteX0" fmla="*/ 137 w 3866836"/>
              <a:gd name="connsiteY0" fmla="*/ -75 h 5845303"/>
              <a:gd name="connsiteX1" fmla="*/ 137 w 3866836"/>
              <a:gd name="connsiteY1" fmla="*/ 555992 h 5845303"/>
              <a:gd name="connsiteX2" fmla="*/ 377912 w 3866836"/>
              <a:gd name="connsiteY2" fmla="*/ 933768 h 5845303"/>
              <a:gd name="connsiteX3" fmla="*/ 137 w 3866836"/>
              <a:gd name="connsiteY3" fmla="*/ 1311289 h 5845303"/>
              <a:gd name="connsiteX4" fmla="*/ 137 w 3866836"/>
              <a:gd name="connsiteY4" fmla="*/ 1311416 h 5845303"/>
              <a:gd name="connsiteX5" fmla="*/ 137 w 3866836"/>
              <a:gd name="connsiteY5" fmla="*/ 5845229 h 5845303"/>
              <a:gd name="connsiteX6" fmla="*/ 3866974 w 3866836"/>
              <a:gd name="connsiteY6" fmla="*/ 5845229 h 5845303"/>
              <a:gd name="connsiteX7" fmla="*/ 3866974 w 3866836"/>
              <a:gd name="connsiteY7" fmla="*/ -75 h 5845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66836" h="5845303">
                <a:moveTo>
                  <a:pt x="137" y="-75"/>
                </a:moveTo>
                <a:lnTo>
                  <a:pt x="137" y="555992"/>
                </a:lnTo>
                <a:cubicBezTo>
                  <a:pt x="137" y="764638"/>
                  <a:pt x="169267" y="933768"/>
                  <a:pt x="377912" y="933768"/>
                </a:cubicBezTo>
                <a:cubicBezTo>
                  <a:pt x="169343" y="933692"/>
                  <a:pt x="213" y="1102720"/>
                  <a:pt x="137" y="1311289"/>
                </a:cubicBezTo>
                <a:cubicBezTo>
                  <a:pt x="137" y="1311327"/>
                  <a:pt x="137" y="1311378"/>
                  <a:pt x="137" y="1311416"/>
                </a:cubicBezTo>
                <a:lnTo>
                  <a:pt x="137" y="5845229"/>
                </a:lnTo>
                <a:lnTo>
                  <a:pt x="3866974" y="5845229"/>
                </a:lnTo>
                <a:lnTo>
                  <a:pt x="3866974" y="-75"/>
                </a:lnTo>
                <a:close/>
              </a:path>
            </a:pathLst>
          </a:custGeom>
          <a:solidFill>
            <a:schemeClr val="accent2">
              <a:alpha val="55000"/>
            </a:schemeClr>
          </a:solidFill>
          <a:ln w="12679" cap="flat">
            <a:noFill/>
            <a:prstDash val="solid"/>
            <a:miter/>
          </a:ln>
        </p:spPr>
        <p:txBody>
          <a:bodyPr rtlCol="0" anchor="ctr"/>
          <a:lstStyle/>
          <a:p>
            <a:endParaRPr lang="en-GB"/>
          </a:p>
        </p:txBody>
      </p:sp>
      <p:sp>
        <p:nvSpPr>
          <p:cNvPr id="32" name="CVTitleRight_6">
            <a:extLst>
              <a:ext uri="{FF2B5EF4-FFF2-40B4-BE49-F238E27FC236}">
                <a16:creationId xmlns:a16="http://schemas.microsoft.com/office/drawing/2014/main" id="{7804C379-4F0F-5711-EB90-9C26FA676892}"/>
              </a:ext>
            </a:extLst>
          </p:cNvPr>
          <p:cNvSpPr>
            <a:spLocks noGrp="1"/>
          </p:cNvSpPr>
          <p:nvPr>
            <p:ph type="body" sz="quarter" idx="46" hasCustomPrompt="1"/>
          </p:nvPr>
        </p:nvSpPr>
        <p:spPr>
          <a:xfrm>
            <a:off x="10128251" y="5309163"/>
            <a:ext cx="1313920" cy="138499"/>
          </a:xfrm>
          <a:prstGeom prst="rect">
            <a:avLst/>
          </a:prstGeom>
        </p:spPr>
        <p:txBody>
          <a:bodyPr vert="horz" wrap="square" lIns="0" tIns="0" rIns="0" bIns="0">
            <a:spAutoFit/>
          </a:bodyPr>
          <a:lstStyle>
            <a:lvl1pPr marL="0" indent="0">
              <a:buNone/>
              <a:defRPr sz="900" b="0" baseline="0">
                <a:solidFill>
                  <a:schemeClr val="bg1"/>
                </a:solidFill>
                <a:latin typeface="Arial" pitchFamily="34" charset="0"/>
                <a:cs typeface="Arial" pitchFamily="34" charset="0"/>
              </a:defRPr>
            </a:lvl1pPr>
          </a:lstStyle>
          <a:p>
            <a:pPr lvl="0"/>
            <a:r>
              <a:rPr lang="en-GB" noProof="0"/>
              <a:t>Title (1 row max)</a:t>
            </a:r>
          </a:p>
        </p:txBody>
      </p:sp>
      <p:sp>
        <p:nvSpPr>
          <p:cNvPr id="33" name="CVNameRight_6">
            <a:extLst>
              <a:ext uri="{FF2B5EF4-FFF2-40B4-BE49-F238E27FC236}">
                <a16:creationId xmlns:a16="http://schemas.microsoft.com/office/drawing/2014/main" id="{BE3C1C4C-3ACD-D3A2-D4EE-F4BEB21B3D2A}"/>
              </a:ext>
            </a:extLst>
          </p:cNvPr>
          <p:cNvSpPr>
            <a:spLocks noGrp="1"/>
          </p:cNvSpPr>
          <p:nvPr>
            <p:ph type="body" sz="quarter" idx="47" hasCustomPrompt="1"/>
          </p:nvPr>
        </p:nvSpPr>
        <p:spPr>
          <a:xfrm>
            <a:off x="10124715" y="5156404"/>
            <a:ext cx="1317736" cy="138499"/>
          </a:xfrm>
          <a:prstGeom prst="rect">
            <a:avLst/>
          </a:prstGeom>
        </p:spPr>
        <p:txBody>
          <a:bodyPr vert="horz" wrap="square" lIns="0" tIns="0" rIns="0" bIns="0">
            <a:spAutoFit/>
          </a:bodyPr>
          <a:lstStyle>
            <a:lvl1pPr marL="0" indent="0">
              <a:buNone/>
              <a:defRPr sz="900" b="0" baseline="0">
                <a:solidFill>
                  <a:schemeClr val="bg1"/>
                </a:solidFill>
                <a:latin typeface="Arial Black" panose="020B0A04020102020204" pitchFamily="34" charset="0"/>
                <a:cs typeface="Arial" pitchFamily="34" charset="0"/>
              </a:defRPr>
            </a:lvl1pPr>
          </a:lstStyle>
          <a:p>
            <a:pPr lvl="0"/>
            <a:r>
              <a:rPr lang="en-GB" noProof="0"/>
              <a:t>Name</a:t>
            </a:r>
          </a:p>
        </p:txBody>
      </p:sp>
      <p:sp>
        <p:nvSpPr>
          <p:cNvPr id="34" name="CVPictureRight_6">
            <a:extLst>
              <a:ext uri="{FF2B5EF4-FFF2-40B4-BE49-F238E27FC236}">
                <a16:creationId xmlns:a16="http://schemas.microsoft.com/office/drawing/2014/main" id="{2BE804D4-D43B-C44A-1426-EDA848565696}"/>
              </a:ext>
            </a:extLst>
          </p:cNvPr>
          <p:cNvSpPr>
            <a:spLocks noGrp="1"/>
          </p:cNvSpPr>
          <p:nvPr>
            <p:ph type="pic" sz="quarter" idx="48" hasCustomPrompt="1"/>
          </p:nvPr>
        </p:nvSpPr>
        <p:spPr>
          <a:xfrm>
            <a:off x="10128250" y="4272841"/>
            <a:ext cx="889060" cy="840567"/>
          </a:xfrm>
          <a:custGeom>
            <a:avLst/>
            <a:gdLst>
              <a:gd name="connsiteX0" fmla="*/ 0 w 1980220"/>
              <a:gd name="connsiteY0" fmla="*/ 0 h 1872209"/>
              <a:gd name="connsiteX1" fmla="*/ 1980220 w 1980220"/>
              <a:gd name="connsiteY1" fmla="*/ 0 h 1872209"/>
              <a:gd name="connsiteX2" fmla="*/ 1980220 w 1980220"/>
              <a:gd name="connsiteY2" fmla="*/ 1872209 h 1872209"/>
              <a:gd name="connsiteX3" fmla="*/ 0 w 1980220"/>
              <a:gd name="connsiteY3" fmla="*/ 1872209 h 1872209"/>
            </a:gdLst>
            <a:ahLst/>
            <a:cxnLst>
              <a:cxn ang="0">
                <a:pos x="connsiteX0" y="connsiteY0"/>
              </a:cxn>
              <a:cxn ang="0">
                <a:pos x="connsiteX1" y="connsiteY1"/>
              </a:cxn>
              <a:cxn ang="0">
                <a:pos x="connsiteX2" y="connsiteY2"/>
              </a:cxn>
              <a:cxn ang="0">
                <a:pos x="connsiteX3" y="connsiteY3"/>
              </a:cxn>
            </a:cxnLst>
            <a:rect l="l" t="t" r="r" b="b"/>
            <a:pathLst>
              <a:path w="1980220" h="1872209">
                <a:moveTo>
                  <a:pt x="0" y="0"/>
                </a:moveTo>
                <a:lnTo>
                  <a:pt x="1980220" y="0"/>
                </a:lnTo>
                <a:lnTo>
                  <a:pt x="1980220" y="1872209"/>
                </a:lnTo>
                <a:lnTo>
                  <a:pt x="0" y="1872209"/>
                </a:lnTo>
                <a:close/>
              </a:path>
            </a:pathLst>
          </a:custGeom>
          <a:solidFill>
            <a:schemeClr val="bg1">
              <a:lumMod val="75000"/>
            </a:schemeClr>
          </a:solidFill>
        </p:spPr>
        <p:txBody>
          <a:bodyPr wrap="square" lIns="72000" tIns="72000" rIns="72000" bIns="0" anchor="t" anchorCtr="0">
            <a:noAutofit/>
          </a:bodyPr>
          <a:lstStyle>
            <a:lvl1pPr algn="ctr">
              <a:lnSpc>
                <a:spcPct val="90000"/>
              </a:lnSpc>
              <a:spcBef>
                <a:spcPts val="0"/>
              </a:spcBef>
              <a:defRPr sz="900" b="0" baseline="0">
                <a:solidFill>
                  <a:schemeClr val="bg1"/>
                </a:solidFill>
              </a:defRPr>
            </a:lvl1pPr>
          </a:lstStyle>
          <a:p>
            <a:r>
              <a:rPr lang="en-GB"/>
              <a:t/>
            </a:r>
            <a:br>
              <a:rPr lang="en-GB"/>
            </a:br>
            <a:r>
              <a:rPr lang="en-GB"/>
              <a:t>CV PHOTO</a:t>
            </a:r>
            <a:br>
              <a:rPr lang="en-GB"/>
            </a:br>
            <a:endParaRPr lang="en-GB"/>
          </a:p>
        </p:txBody>
      </p:sp>
      <p:sp>
        <p:nvSpPr>
          <p:cNvPr id="20" name="CVTitleRight_5">
            <a:extLst>
              <a:ext uri="{FF2B5EF4-FFF2-40B4-BE49-F238E27FC236}">
                <a16:creationId xmlns:a16="http://schemas.microsoft.com/office/drawing/2014/main" id="{2017A21A-00A4-378B-159E-BB37B3E353C8}"/>
              </a:ext>
            </a:extLst>
          </p:cNvPr>
          <p:cNvSpPr>
            <a:spLocks noGrp="1"/>
          </p:cNvSpPr>
          <p:nvPr>
            <p:ph type="body" sz="quarter" idx="37" hasCustomPrompt="1"/>
          </p:nvPr>
        </p:nvSpPr>
        <p:spPr>
          <a:xfrm>
            <a:off x="8688389" y="5309163"/>
            <a:ext cx="1313920" cy="138499"/>
          </a:xfrm>
          <a:prstGeom prst="rect">
            <a:avLst/>
          </a:prstGeom>
        </p:spPr>
        <p:txBody>
          <a:bodyPr vert="horz" wrap="square" lIns="0" tIns="0" rIns="0" bIns="0">
            <a:spAutoFit/>
          </a:bodyPr>
          <a:lstStyle>
            <a:lvl1pPr marL="0" indent="0">
              <a:buNone/>
              <a:defRPr sz="900" b="0" baseline="0">
                <a:solidFill>
                  <a:schemeClr val="bg1"/>
                </a:solidFill>
                <a:latin typeface="Arial" pitchFamily="34" charset="0"/>
                <a:cs typeface="Arial" pitchFamily="34" charset="0"/>
              </a:defRPr>
            </a:lvl1pPr>
          </a:lstStyle>
          <a:p>
            <a:pPr lvl="0"/>
            <a:r>
              <a:rPr lang="en-GB" noProof="0"/>
              <a:t>Title (1 row max)</a:t>
            </a:r>
          </a:p>
        </p:txBody>
      </p:sp>
      <p:sp>
        <p:nvSpPr>
          <p:cNvPr id="21" name="CVNameRight_5">
            <a:extLst>
              <a:ext uri="{FF2B5EF4-FFF2-40B4-BE49-F238E27FC236}">
                <a16:creationId xmlns:a16="http://schemas.microsoft.com/office/drawing/2014/main" id="{490B0B0D-8D84-8DE8-2A15-DE82A62B03A0}"/>
              </a:ext>
            </a:extLst>
          </p:cNvPr>
          <p:cNvSpPr>
            <a:spLocks noGrp="1"/>
          </p:cNvSpPr>
          <p:nvPr>
            <p:ph type="body" sz="quarter" idx="38" hasCustomPrompt="1"/>
          </p:nvPr>
        </p:nvSpPr>
        <p:spPr>
          <a:xfrm>
            <a:off x="8684853" y="5156404"/>
            <a:ext cx="1317736" cy="138499"/>
          </a:xfrm>
          <a:prstGeom prst="rect">
            <a:avLst/>
          </a:prstGeom>
        </p:spPr>
        <p:txBody>
          <a:bodyPr vert="horz" wrap="square" lIns="0" tIns="0" rIns="0" bIns="0">
            <a:spAutoFit/>
          </a:bodyPr>
          <a:lstStyle>
            <a:lvl1pPr marL="0" indent="0">
              <a:buNone/>
              <a:defRPr sz="900" b="0" baseline="0">
                <a:solidFill>
                  <a:schemeClr val="bg1"/>
                </a:solidFill>
                <a:latin typeface="Arial Black" panose="020B0A04020102020204" pitchFamily="34" charset="0"/>
                <a:cs typeface="Arial" pitchFamily="34" charset="0"/>
              </a:defRPr>
            </a:lvl1pPr>
          </a:lstStyle>
          <a:p>
            <a:pPr lvl="0"/>
            <a:r>
              <a:rPr lang="en-GB" noProof="0"/>
              <a:t>Name</a:t>
            </a:r>
          </a:p>
        </p:txBody>
      </p:sp>
      <p:sp>
        <p:nvSpPr>
          <p:cNvPr id="22" name="CVPictureRight_5">
            <a:extLst>
              <a:ext uri="{FF2B5EF4-FFF2-40B4-BE49-F238E27FC236}">
                <a16:creationId xmlns:a16="http://schemas.microsoft.com/office/drawing/2014/main" id="{059BD4B4-D622-3197-E9EA-118BA0F8ECDB}"/>
              </a:ext>
            </a:extLst>
          </p:cNvPr>
          <p:cNvSpPr>
            <a:spLocks noGrp="1"/>
          </p:cNvSpPr>
          <p:nvPr>
            <p:ph type="pic" sz="quarter" idx="39" hasCustomPrompt="1"/>
          </p:nvPr>
        </p:nvSpPr>
        <p:spPr>
          <a:xfrm>
            <a:off x="8688388" y="4272841"/>
            <a:ext cx="889060" cy="840567"/>
          </a:xfrm>
          <a:custGeom>
            <a:avLst/>
            <a:gdLst>
              <a:gd name="connsiteX0" fmla="*/ 0 w 1980220"/>
              <a:gd name="connsiteY0" fmla="*/ 0 h 1872209"/>
              <a:gd name="connsiteX1" fmla="*/ 1980220 w 1980220"/>
              <a:gd name="connsiteY1" fmla="*/ 0 h 1872209"/>
              <a:gd name="connsiteX2" fmla="*/ 1980220 w 1980220"/>
              <a:gd name="connsiteY2" fmla="*/ 1872209 h 1872209"/>
              <a:gd name="connsiteX3" fmla="*/ 0 w 1980220"/>
              <a:gd name="connsiteY3" fmla="*/ 1872209 h 1872209"/>
            </a:gdLst>
            <a:ahLst/>
            <a:cxnLst>
              <a:cxn ang="0">
                <a:pos x="connsiteX0" y="connsiteY0"/>
              </a:cxn>
              <a:cxn ang="0">
                <a:pos x="connsiteX1" y="connsiteY1"/>
              </a:cxn>
              <a:cxn ang="0">
                <a:pos x="connsiteX2" y="connsiteY2"/>
              </a:cxn>
              <a:cxn ang="0">
                <a:pos x="connsiteX3" y="connsiteY3"/>
              </a:cxn>
            </a:cxnLst>
            <a:rect l="l" t="t" r="r" b="b"/>
            <a:pathLst>
              <a:path w="1980220" h="1872209">
                <a:moveTo>
                  <a:pt x="0" y="0"/>
                </a:moveTo>
                <a:lnTo>
                  <a:pt x="1980220" y="0"/>
                </a:lnTo>
                <a:lnTo>
                  <a:pt x="1980220" y="1872209"/>
                </a:lnTo>
                <a:lnTo>
                  <a:pt x="0" y="1872209"/>
                </a:lnTo>
                <a:close/>
              </a:path>
            </a:pathLst>
          </a:custGeom>
          <a:solidFill>
            <a:schemeClr val="bg1">
              <a:lumMod val="75000"/>
            </a:schemeClr>
          </a:solidFill>
        </p:spPr>
        <p:txBody>
          <a:bodyPr wrap="square" lIns="72000" tIns="72000" rIns="72000" bIns="0" anchor="t" anchorCtr="0">
            <a:noAutofit/>
          </a:bodyPr>
          <a:lstStyle>
            <a:lvl1pPr algn="ctr">
              <a:lnSpc>
                <a:spcPct val="90000"/>
              </a:lnSpc>
              <a:spcBef>
                <a:spcPts val="0"/>
              </a:spcBef>
              <a:defRPr sz="900" b="0" baseline="0">
                <a:solidFill>
                  <a:schemeClr val="bg1"/>
                </a:solidFill>
              </a:defRPr>
            </a:lvl1pPr>
          </a:lstStyle>
          <a:p>
            <a:r>
              <a:rPr lang="en-GB"/>
              <a:t/>
            </a:r>
            <a:br>
              <a:rPr lang="en-GB"/>
            </a:br>
            <a:r>
              <a:rPr lang="en-GB"/>
              <a:t>CV PHOTO</a:t>
            </a:r>
            <a:br>
              <a:rPr lang="en-GB"/>
            </a:br>
            <a:endParaRPr lang="en-GB"/>
          </a:p>
        </p:txBody>
      </p:sp>
      <p:sp>
        <p:nvSpPr>
          <p:cNvPr id="29" name="CVTitleRight_4">
            <a:extLst>
              <a:ext uri="{FF2B5EF4-FFF2-40B4-BE49-F238E27FC236}">
                <a16:creationId xmlns:a16="http://schemas.microsoft.com/office/drawing/2014/main" id="{FB4EC896-7788-49C9-E57A-03AD79392AB0}"/>
              </a:ext>
            </a:extLst>
          </p:cNvPr>
          <p:cNvSpPr>
            <a:spLocks noGrp="1"/>
          </p:cNvSpPr>
          <p:nvPr>
            <p:ph type="body" sz="quarter" idx="43" hasCustomPrompt="1"/>
          </p:nvPr>
        </p:nvSpPr>
        <p:spPr>
          <a:xfrm>
            <a:off x="10128251" y="3899024"/>
            <a:ext cx="1313920" cy="138499"/>
          </a:xfrm>
          <a:prstGeom prst="rect">
            <a:avLst/>
          </a:prstGeom>
        </p:spPr>
        <p:txBody>
          <a:bodyPr vert="horz" wrap="square" lIns="0" tIns="0" rIns="0" bIns="0">
            <a:spAutoFit/>
          </a:bodyPr>
          <a:lstStyle>
            <a:lvl1pPr marL="0" indent="0">
              <a:buNone/>
              <a:defRPr sz="900" b="0" baseline="0">
                <a:solidFill>
                  <a:schemeClr val="bg1"/>
                </a:solidFill>
                <a:latin typeface="Arial" pitchFamily="34" charset="0"/>
                <a:cs typeface="Arial" pitchFamily="34" charset="0"/>
              </a:defRPr>
            </a:lvl1pPr>
          </a:lstStyle>
          <a:p>
            <a:pPr lvl="0"/>
            <a:r>
              <a:rPr lang="en-GB" noProof="0"/>
              <a:t>Title (1 row max)</a:t>
            </a:r>
          </a:p>
        </p:txBody>
      </p:sp>
      <p:sp>
        <p:nvSpPr>
          <p:cNvPr id="30" name="CVNameRight_4">
            <a:extLst>
              <a:ext uri="{FF2B5EF4-FFF2-40B4-BE49-F238E27FC236}">
                <a16:creationId xmlns:a16="http://schemas.microsoft.com/office/drawing/2014/main" id="{93F64767-D506-5D09-7DF5-17FFBB2ECB97}"/>
              </a:ext>
            </a:extLst>
          </p:cNvPr>
          <p:cNvSpPr>
            <a:spLocks noGrp="1"/>
          </p:cNvSpPr>
          <p:nvPr>
            <p:ph type="body" sz="quarter" idx="44" hasCustomPrompt="1"/>
          </p:nvPr>
        </p:nvSpPr>
        <p:spPr>
          <a:xfrm>
            <a:off x="10124715" y="3746265"/>
            <a:ext cx="1317736" cy="138499"/>
          </a:xfrm>
          <a:prstGeom prst="rect">
            <a:avLst/>
          </a:prstGeom>
        </p:spPr>
        <p:txBody>
          <a:bodyPr vert="horz" wrap="square" lIns="0" tIns="0" rIns="0" bIns="0">
            <a:spAutoFit/>
          </a:bodyPr>
          <a:lstStyle>
            <a:lvl1pPr marL="0" indent="0">
              <a:buNone/>
              <a:defRPr sz="900" b="0" baseline="0">
                <a:solidFill>
                  <a:schemeClr val="bg1"/>
                </a:solidFill>
                <a:latin typeface="Arial Black" panose="020B0A04020102020204" pitchFamily="34" charset="0"/>
                <a:cs typeface="Arial" pitchFamily="34" charset="0"/>
              </a:defRPr>
            </a:lvl1pPr>
          </a:lstStyle>
          <a:p>
            <a:pPr lvl="0"/>
            <a:r>
              <a:rPr lang="en-GB" noProof="0"/>
              <a:t>Name</a:t>
            </a:r>
          </a:p>
        </p:txBody>
      </p:sp>
      <p:sp>
        <p:nvSpPr>
          <p:cNvPr id="31" name="CVPictureRight_4">
            <a:extLst>
              <a:ext uri="{FF2B5EF4-FFF2-40B4-BE49-F238E27FC236}">
                <a16:creationId xmlns:a16="http://schemas.microsoft.com/office/drawing/2014/main" id="{562BCD55-1172-619D-A99C-9AA330F363C4}"/>
              </a:ext>
            </a:extLst>
          </p:cNvPr>
          <p:cNvSpPr>
            <a:spLocks noGrp="1"/>
          </p:cNvSpPr>
          <p:nvPr>
            <p:ph type="pic" sz="quarter" idx="45" hasCustomPrompt="1"/>
          </p:nvPr>
        </p:nvSpPr>
        <p:spPr>
          <a:xfrm>
            <a:off x="10128250" y="2862702"/>
            <a:ext cx="889060" cy="840567"/>
          </a:xfrm>
          <a:custGeom>
            <a:avLst/>
            <a:gdLst>
              <a:gd name="connsiteX0" fmla="*/ 0 w 1980220"/>
              <a:gd name="connsiteY0" fmla="*/ 0 h 1872209"/>
              <a:gd name="connsiteX1" fmla="*/ 1980220 w 1980220"/>
              <a:gd name="connsiteY1" fmla="*/ 0 h 1872209"/>
              <a:gd name="connsiteX2" fmla="*/ 1980220 w 1980220"/>
              <a:gd name="connsiteY2" fmla="*/ 1872209 h 1872209"/>
              <a:gd name="connsiteX3" fmla="*/ 0 w 1980220"/>
              <a:gd name="connsiteY3" fmla="*/ 1872209 h 1872209"/>
            </a:gdLst>
            <a:ahLst/>
            <a:cxnLst>
              <a:cxn ang="0">
                <a:pos x="connsiteX0" y="connsiteY0"/>
              </a:cxn>
              <a:cxn ang="0">
                <a:pos x="connsiteX1" y="connsiteY1"/>
              </a:cxn>
              <a:cxn ang="0">
                <a:pos x="connsiteX2" y="connsiteY2"/>
              </a:cxn>
              <a:cxn ang="0">
                <a:pos x="connsiteX3" y="connsiteY3"/>
              </a:cxn>
            </a:cxnLst>
            <a:rect l="l" t="t" r="r" b="b"/>
            <a:pathLst>
              <a:path w="1980220" h="1872209">
                <a:moveTo>
                  <a:pt x="0" y="0"/>
                </a:moveTo>
                <a:lnTo>
                  <a:pt x="1980220" y="0"/>
                </a:lnTo>
                <a:lnTo>
                  <a:pt x="1980220" y="1872209"/>
                </a:lnTo>
                <a:lnTo>
                  <a:pt x="0" y="1872209"/>
                </a:lnTo>
                <a:close/>
              </a:path>
            </a:pathLst>
          </a:custGeom>
          <a:solidFill>
            <a:schemeClr val="bg1">
              <a:lumMod val="75000"/>
            </a:schemeClr>
          </a:solidFill>
        </p:spPr>
        <p:txBody>
          <a:bodyPr wrap="square" lIns="72000" tIns="72000" rIns="72000" bIns="0" anchor="t" anchorCtr="0">
            <a:noAutofit/>
          </a:bodyPr>
          <a:lstStyle>
            <a:lvl1pPr algn="ctr">
              <a:lnSpc>
                <a:spcPct val="90000"/>
              </a:lnSpc>
              <a:spcBef>
                <a:spcPts val="0"/>
              </a:spcBef>
              <a:defRPr sz="900" b="0" baseline="0">
                <a:solidFill>
                  <a:schemeClr val="bg1"/>
                </a:solidFill>
              </a:defRPr>
            </a:lvl1pPr>
          </a:lstStyle>
          <a:p>
            <a:r>
              <a:rPr lang="en-GB"/>
              <a:t/>
            </a:r>
            <a:br>
              <a:rPr lang="en-GB"/>
            </a:br>
            <a:r>
              <a:rPr lang="en-GB"/>
              <a:t>CV PHOTO</a:t>
            </a:r>
            <a:br>
              <a:rPr lang="en-GB"/>
            </a:br>
            <a:endParaRPr lang="en-GB"/>
          </a:p>
        </p:txBody>
      </p:sp>
      <p:sp>
        <p:nvSpPr>
          <p:cNvPr id="14" name="CVTitleRight_3">
            <a:extLst>
              <a:ext uri="{FF2B5EF4-FFF2-40B4-BE49-F238E27FC236}">
                <a16:creationId xmlns:a16="http://schemas.microsoft.com/office/drawing/2014/main" id="{DCB01CE9-74EA-9592-8D2E-2797D3367307}"/>
              </a:ext>
            </a:extLst>
          </p:cNvPr>
          <p:cNvSpPr>
            <a:spLocks noGrp="1"/>
          </p:cNvSpPr>
          <p:nvPr>
            <p:ph type="body" sz="quarter" idx="31" hasCustomPrompt="1"/>
          </p:nvPr>
        </p:nvSpPr>
        <p:spPr>
          <a:xfrm>
            <a:off x="8688389" y="3899024"/>
            <a:ext cx="1313920" cy="138499"/>
          </a:xfrm>
          <a:prstGeom prst="rect">
            <a:avLst/>
          </a:prstGeom>
        </p:spPr>
        <p:txBody>
          <a:bodyPr vert="horz" wrap="square" lIns="0" tIns="0" rIns="0" bIns="0">
            <a:spAutoFit/>
          </a:bodyPr>
          <a:lstStyle>
            <a:lvl1pPr marL="0" indent="0">
              <a:buNone/>
              <a:defRPr sz="900" b="0" baseline="0">
                <a:solidFill>
                  <a:schemeClr val="bg1"/>
                </a:solidFill>
                <a:latin typeface="Arial" pitchFamily="34" charset="0"/>
                <a:cs typeface="Arial" pitchFamily="34" charset="0"/>
              </a:defRPr>
            </a:lvl1pPr>
          </a:lstStyle>
          <a:p>
            <a:pPr lvl="0"/>
            <a:r>
              <a:rPr lang="en-GB" noProof="0"/>
              <a:t>Title (1 row max)</a:t>
            </a:r>
          </a:p>
        </p:txBody>
      </p:sp>
      <p:sp>
        <p:nvSpPr>
          <p:cNvPr id="15" name="CVNameRight_3">
            <a:extLst>
              <a:ext uri="{FF2B5EF4-FFF2-40B4-BE49-F238E27FC236}">
                <a16:creationId xmlns:a16="http://schemas.microsoft.com/office/drawing/2014/main" id="{0F1A3332-BAF3-0CD5-D6A1-CF1B1CBEB9E9}"/>
              </a:ext>
            </a:extLst>
          </p:cNvPr>
          <p:cNvSpPr>
            <a:spLocks noGrp="1"/>
          </p:cNvSpPr>
          <p:nvPr>
            <p:ph type="body" sz="quarter" idx="32" hasCustomPrompt="1"/>
          </p:nvPr>
        </p:nvSpPr>
        <p:spPr>
          <a:xfrm>
            <a:off x="8684853" y="3746265"/>
            <a:ext cx="1317736" cy="138499"/>
          </a:xfrm>
          <a:prstGeom prst="rect">
            <a:avLst/>
          </a:prstGeom>
        </p:spPr>
        <p:txBody>
          <a:bodyPr vert="horz" wrap="square" lIns="0" tIns="0" rIns="0" bIns="0">
            <a:spAutoFit/>
          </a:bodyPr>
          <a:lstStyle>
            <a:lvl1pPr marL="0" indent="0">
              <a:buNone/>
              <a:defRPr sz="900" b="0" baseline="0">
                <a:solidFill>
                  <a:schemeClr val="bg1"/>
                </a:solidFill>
                <a:latin typeface="Arial Black" panose="020B0A04020102020204" pitchFamily="34" charset="0"/>
                <a:cs typeface="Arial" pitchFamily="34" charset="0"/>
              </a:defRPr>
            </a:lvl1pPr>
          </a:lstStyle>
          <a:p>
            <a:pPr lvl="0"/>
            <a:r>
              <a:rPr lang="en-GB" noProof="0"/>
              <a:t>Name</a:t>
            </a:r>
          </a:p>
        </p:txBody>
      </p:sp>
      <p:sp>
        <p:nvSpPr>
          <p:cNvPr id="16" name="CVPictureRight_3">
            <a:extLst>
              <a:ext uri="{FF2B5EF4-FFF2-40B4-BE49-F238E27FC236}">
                <a16:creationId xmlns:a16="http://schemas.microsoft.com/office/drawing/2014/main" id="{2E98674B-F19D-F738-E802-6F9C12233152}"/>
              </a:ext>
            </a:extLst>
          </p:cNvPr>
          <p:cNvSpPr>
            <a:spLocks noGrp="1"/>
          </p:cNvSpPr>
          <p:nvPr>
            <p:ph type="pic" sz="quarter" idx="33" hasCustomPrompt="1"/>
          </p:nvPr>
        </p:nvSpPr>
        <p:spPr>
          <a:xfrm>
            <a:off x="8688388" y="2862702"/>
            <a:ext cx="889060" cy="840567"/>
          </a:xfrm>
          <a:custGeom>
            <a:avLst/>
            <a:gdLst>
              <a:gd name="connsiteX0" fmla="*/ 0 w 1980220"/>
              <a:gd name="connsiteY0" fmla="*/ 0 h 1872209"/>
              <a:gd name="connsiteX1" fmla="*/ 1980220 w 1980220"/>
              <a:gd name="connsiteY1" fmla="*/ 0 h 1872209"/>
              <a:gd name="connsiteX2" fmla="*/ 1980220 w 1980220"/>
              <a:gd name="connsiteY2" fmla="*/ 1872209 h 1872209"/>
              <a:gd name="connsiteX3" fmla="*/ 0 w 1980220"/>
              <a:gd name="connsiteY3" fmla="*/ 1872209 h 1872209"/>
            </a:gdLst>
            <a:ahLst/>
            <a:cxnLst>
              <a:cxn ang="0">
                <a:pos x="connsiteX0" y="connsiteY0"/>
              </a:cxn>
              <a:cxn ang="0">
                <a:pos x="connsiteX1" y="connsiteY1"/>
              </a:cxn>
              <a:cxn ang="0">
                <a:pos x="connsiteX2" y="connsiteY2"/>
              </a:cxn>
              <a:cxn ang="0">
                <a:pos x="connsiteX3" y="connsiteY3"/>
              </a:cxn>
            </a:cxnLst>
            <a:rect l="l" t="t" r="r" b="b"/>
            <a:pathLst>
              <a:path w="1980220" h="1872209">
                <a:moveTo>
                  <a:pt x="0" y="0"/>
                </a:moveTo>
                <a:lnTo>
                  <a:pt x="1980220" y="0"/>
                </a:lnTo>
                <a:lnTo>
                  <a:pt x="1980220" y="1872209"/>
                </a:lnTo>
                <a:lnTo>
                  <a:pt x="0" y="1872209"/>
                </a:lnTo>
                <a:close/>
              </a:path>
            </a:pathLst>
          </a:custGeom>
          <a:solidFill>
            <a:schemeClr val="bg1">
              <a:lumMod val="75000"/>
            </a:schemeClr>
          </a:solidFill>
        </p:spPr>
        <p:txBody>
          <a:bodyPr wrap="square" lIns="72000" tIns="72000" rIns="72000" bIns="0" anchor="t" anchorCtr="0">
            <a:noAutofit/>
          </a:bodyPr>
          <a:lstStyle>
            <a:lvl1pPr algn="ctr">
              <a:lnSpc>
                <a:spcPct val="90000"/>
              </a:lnSpc>
              <a:spcBef>
                <a:spcPts val="0"/>
              </a:spcBef>
              <a:defRPr sz="900" b="0" baseline="0">
                <a:solidFill>
                  <a:schemeClr val="bg1"/>
                </a:solidFill>
              </a:defRPr>
            </a:lvl1pPr>
          </a:lstStyle>
          <a:p>
            <a:r>
              <a:rPr lang="en-GB"/>
              <a:t/>
            </a:r>
            <a:br>
              <a:rPr lang="en-GB"/>
            </a:br>
            <a:r>
              <a:rPr lang="en-GB"/>
              <a:t>CV PHOTO</a:t>
            </a:r>
            <a:br>
              <a:rPr lang="en-GB"/>
            </a:br>
            <a:endParaRPr lang="en-GB"/>
          </a:p>
        </p:txBody>
      </p:sp>
      <p:sp>
        <p:nvSpPr>
          <p:cNvPr id="27" name="CVTitleRight_2">
            <a:extLst>
              <a:ext uri="{FF2B5EF4-FFF2-40B4-BE49-F238E27FC236}">
                <a16:creationId xmlns:a16="http://schemas.microsoft.com/office/drawing/2014/main" id="{D7A4F63E-F8ED-D17A-F2A0-A3B0C6F1E41C}"/>
              </a:ext>
            </a:extLst>
          </p:cNvPr>
          <p:cNvSpPr>
            <a:spLocks noGrp="1"/>
          </p:cNvSpPr>
          <p:nvPr>
            <p:ph type="body" sz="quarter" idx="41" hasCustomPrompt="1"/>
          </p:nvPr>
        </p:nvSpPr>
        <p:spPr>
          <a:xfrm>
            <a:off x="10124715" y="2336126"/>
            <a:ext cx="1317736" cy="138499"/>
          </a:xfrm>
          <a:prstGeom prst="rect">
            <a:avLst/>
          </a:prstGeom>
        </p:spPr>
        <p:txBody>
          <a:bodyPr vert="horz" wrap="square" lIns="0" tIns="0" rIns="0" bIns="0">
            <a:spAutoFit/>
          </a:bodyPr>
          <a:lstStyle>
            <a:lvl1pPr marL="0" indent="0">
              <a:buNone/>
              <a:defRPr sz="900" b="0" baseline="0">
                <a:solidFill>
                  <a:schemeClr val="bg1"/>
                </a:solidFill>
                <a:latin typeface="Arial Black" panose="020B0A04020102020204" pitchFamily="34" charset="0"/>
                <a:cs typeface="Arial" pitchFamily="34" charset="0"/>
              </a:defRPr>
            </a:lvl1pPr>
          </a:lstStyle>
          <a:p>
            <a:pPr lvl="0"/>
            <a:r>
              <a:rPr lang="en-GB" noProof="0"/>
              <a:t>Name</a:t>
            </a:r>
          </a:p>
        </p:txBody>
      </p:sp>
      <p:sp>
        <p:nvSpPr>
          <p:cNvPr id="26" name="CVNameRight_2">
            <a:extLst>
              <a:ext uri="{FF2B5EF4-FFF2-40B4-BE49-F238E27FC236}">
                <a16:creationId xmlns:a16="http://schemas.microsoft.com/office/drawing/2014/main" id="{71DB06B4-B6E6-5F19-7705-96A7674860DB}"/>
              </a:ext>
            </a:extLst>
          </p:cNvPr>
          <p:cNvSpPr>
            <a:spLocks noGrp="1"/>
          </p:cNvSpPr>
          <p:nvPr>
            <p:ph type="body" sz="quarter" idx="40" hasCustomPrompt="1"/>
          </p:nvPr>
        </p:nvSpPr>
        <p:spPr>
          <a:xfrm>
            <a:off x="10128251" y="2488885"/>
            <a:ext cx="1313920" cy="138499"/>
          </a:xfrm>
          <a:prstGeom prst="rect">
            <a:avLst/>
          </a:prstGeom>
        </p:spPr>
        <p:txBody>
          <a:bodyPr vert="horz" wrap="square" lIns="0" tIns="0" rIns="0" bIns="0">
            <a:spAutoFit/>
          </a:bodyPr>
          <a:lstStyle>
            <a:lvl1pPr marL="0" indent="0">
              <a:buNone/>
              <a:defRPr sz="900" b="0" baseline="0">
                <a:solidFill>
                  <a:schemeClr val="bg1"/>
                </a:solidFill>
                <a:latin typeface="Arial" pitchFamily="34" charset="0"/>
                <a:cs typeface="Arial" pitchFamily="34" charset="0"/>
              </a:defRPr>
            </a:lvl1pPr>
          </a:lstStyle>
          <a:p>
            <a:pPr lvl="0"/>
            <a:r>
              <a:rPr lang="en-GB" noProof="0"/>
              <a:t>Title (1 row max)</a:t>
            </a:r>
          </a:p>
        </p:txBody>
      </p:sp>
      <p:sp>
        <p:nvSpPr>
          <p:cNvPr id="28" name="CVPictureRight_2">
            <a:extLst>
              <a:ext uri="{FF2B5EF4-FFF2-40B4-BE49-F238E27FC236}">
                <a16:creationId xmlns:a16="http://schemas.microsoft.com/office/drawing/2014/main" id="{E5BF4071-139F-F972-7CCB-8194CF50CCD1}"/>
              </a:ext>
            </a:extLst>
          </p:cNvPr>
          <p:cNvSpPr>
            <a:spLocks noGrp="1"/>
          </p:cNvSpPr>
          <p:nvPr>
            <p:ph type="pic" sz="quarter" idx="42" hasCustomPrompt="1"/>
          </p:nvPr>
        </p:nvSpPr>
        <p:spPr>
          <a:xfrm>
            <a:off x="10128250" y="1452563"/>
            <a:ext cx="889060" cy="840567"/>
          </a:xfrm>
          <a:custGeom>
            <a:avLst/>
            <a:gdLst>
              <a:gd name="connsiteX0" fmla="*/ 0 w 1980220"/>
              <a:gd name="connsiteY0" fmla="*/ 0 h 1872209"/>
              <a:gd name="connsiteX1" fmla="*/ 1980220 w 1980220"/>
              <a:gd name="connsiteY1" fmla="*/ 0 h 1872209"/>
              <a:gd name="connsiteX2" fmla="*/ 1980220 w 1980220"/>
              <a:gd name="connsiteY2" fmla="*/ 1872209 h 1872209"/>
              <a:gd name="connsiteX3" fmla="*/ 0 w 1980220"/>
              <a:gd name="connsiteY3" fmla="*/ 1872209 h 1872209"/>
            </a:gdLst>
            <a:ahLst/>
            <a:cxnLst>
              <a:cxn ang="0">
                <a:pos x="connsiteX0" y="connsiteY0"/>
              </a:cxn>
              <a:cxn ang="0">
                <a:pos x="connsiteX1" y="connsiteY1"/>
              </a:cxn>
              <a:cxn ang="0">
                <a:pos x="connsiteX2" y="connsiteY2"/>
              </a:cxn>
              <a:cxn ang="0">
                <a:pos x="connsiteX3" y="connsiteY3"/>
              </a:cxn>
            </a:cxnLst>
            <a:rect l="l" t="t" r="r" b="b"/>
            <a:pathLst>
              <a:path w="1980220" h="1872209">
                <a:moveTo>
                  <a:pt x="0" y="0"/>
                </a:moveTo>
                <a:lnTo>
                  <a:pt x="1980220" y="0"/>
                </a:lnTo>
                <a:lnTo>
                  <a:pt x="1980220" y="1872209"/>
                </a:lnTo>
                <a:lnTo>
                  <a:pt x="0" y="1872209"/>
                </a:lnTo>
                <a:close/>
              </a:path>
            </a:pathLst>
          </a:custGeom>
          <a:solidFill>
            <a:schemeClr val="bg1">
              <a:lumMod val="75000"/>
            </a:schemeClr>
          </a:solidFill>
        </p:spPr>
        <p:txBody>
          <a:bodyPr wrap="square" lIns="72000" tIns="72000" rIns="72000" bIns="0" anchor="t" anchorCtr="0">
            <a:noAutofit/>
          </a:bodyPr>
          <a:lstStyle>
            <a:lvl1pPr algn="ctr">
              <a:lnSpc>
                <a:spcPct val="90000"/>
              </a:lnSpc>
              <a:spcBef>
                <a:spcPts val="0"/>
              </a:spcBef>
              <a:defRPr sz="900" b="0" baseline="0">
                <a:solidFill>
                  <a:schemeClr val="bg1"/>
                </a:solidFill>
              </a:defRPr>
            </a:lvl1pPr>
          </a:lstStyle>
          <a:p>
            <a:r>
              <a:rPr lang="en-GB"/>
              <a:t/>
            </a:r>
            <a:br>
              <a:rPr lang="en-GB"/>
            </a:br>
            <a:r>
              <a:rPr lang="en-GB"/>
              <a:t>CV PHOTO</a:t>
            </a:r>
            <a:br>
              <a:rPr lang="en-GB"/>
            </a:br>
            <a:endParaRPr lang="en-GB"/>
          </a:p>
        </p:txBody>
      </p:sp>
      <p:sp>
        <p:nvSpPr>
          <p:cNvPr id="9" name="CVTitleRight_1">
            <a:extLst>
              <a:ext uri="{FF2B5EF4-FFF2-40B4-BE49-F238E27FC236}">
                <a16:creationId xmlns:a16="http://schemas.microsoft.com/office/drawing/2014/main" id="{C898F09C-89B0-9056-793E-06C7744EBE33}"/>
              </a:ext>
            </a:extLst>
          </p:cNvPr>
          <p:cNvSpPr>
            <a:spLocks noGrp="1"/>
          </p:cNvSpPr>
          <p:nvPr>
            <p:ph type="body" sz="quarter" idx="14" hasCustomPrompt="1"/>
          </p:nvPr>
        </p:nvSpPr>
        <p:spPr>
          <a:xfrm>
            <a:off x="8688389" y="2488885"/>
            <a:ext cx="1313920" cy="138499"/>
          </a:xfrm>
          <a:prstGeom prst="rect">
            <a:avLst/>
          </a:prstGeom>
        </p:spPr>
        <p:txBody>
          <a:bodyPr vert="horz" wrap="square" lIns="0" tIns="0" rIns="0" bIns="0">
            <a:spAutoFit/>
          </a:bodyPr>
          <a:lstStyle>
            <a:lvl1pPr marL="0" indent="0">
              <a:buNone/>
              <a:defRPr sz="900" b="0" baseline="0">
                <a:solidFill>
                  <a:schemeClr val="bg1"/>
                </a:solidFill>
                <a:latin typeface="Arial" pitchFamily="34" charset="0"/>
                <a:cs typeface="Arial" pitchFamily="34" charset="0"/>
              </a:defRPr>
            </a:lvl1pPr>
          </a:lstStyle>
          <a:p>
            <a:pPr lvl="0"/>
            <a:r>
              <a:rPr lang="en-GB" noProof="0"/>
              <a:t>Title (1 row max)</a:t>
            </a:r>
          </a:p>
        </p:txBody>
      </p:sp>
      <p:sp>
        <p:nvSpPr>
          <p:cNvPr id="10" name="CVNameRight_1">
            <a:extLst>
              <a:ext uri="{FF2B5EF4-FFF2-40B4-BE49-F238E27FC236}">
                <a16:creationId xmlns:a16="http://schemas.microsoft.com/office/drawing/2014/main" id="{A7FF3AA9-CF13-DB05-5E8D-51DBFD2CBAF3}"/>
              </a:ext>
            </a:extLst>
          </p:cNvPr>
          <p:cNvSpPr>
            <a:spLocks noGrp="1"/>
          </p:cNvSpPr>
          <p:nvPr>
            <p:ph type="body" sz="quarter" idx="27" hasCustomPrompt="1"/>
          </p:nvPr>
        </p:nvSpPr>
        <p:spPr>
          <a:xfrm>
            <a:off x="8684853" y="2336126"/>
            <a:ext cx="1317736" cy="138499"/>
          </a:xfrm>
          <a:prstGeom prst="rect">
            <a:avLst/>
          </a:prstGeom>
        </p:spPr>
        <p:txBody>
          <a:bodyPr vert="horz" wrap="square" lIns="0" tIns="0" rIns="0" bIns="0">
            <a:spAutoFit/>
          </a:bodyPr>
          <a:lstStyle>
            <a:lvl1pPr marL="0" indent="0">
              <a:buNone/>
              <a:defRPr sz="900" b="0" baseline="0">
                <a:solidFill>
                  <a:schemeClr val="bg1"/>
                </a:solidFill>
                <a:latin typeface="Arial Black" panose="020B0A04020102020204" pitchFamily="34" charset="0"/>
                <a:cs typeface="Arial" pitchFamily="34" charset="0"/>
              </a:defRPr>
            </a:lvl1pPr>
          </a:lstStyle>
          <a:p>
            <a:pPr lvl="0"/>
            <a:r>
              <a:rPr lang="en-GB" noProof="0"/>
              <a:t>Name</a:t>
            </a:r>
          </a:p>
        </p:txBody>
      </p:sp>
      <p:sp>
        <p:nvSpPr>
          <p:cNvPr id="11" name="CVPictureRight_1">
            <a:extLst>
              <a:ext uri="{FF2B5EF4-FFF2-40B4-BE49-F238E27FC236}">
                <a16:creationId xmlns:a16="http://schemas.microsoft.com/office/drawing/2014/main" id="{4615892E-80E5-0B4C-235A-9C12ECD318E6}"/>
              </a:ext>
            </a:extLst>
          </p:cNvPr>
          <p:cNvSpPr>
            <a:spLocks noGrp="1"/>
          </p:cNvSpPr>
          <p:nvPr>
            <p:ph type="pic" sz="quarter" idx="13" hasCustomPrompt="1"/>
          </p:nvPr>
        </p:nvSpPr>
        <p:spPr>
          <a:xfrm>
            <a:off x="8688388" y="1452563"/>
            <a:ext cx="889060" cy="840567"/>
          </a:xfrm>
          <a:custGeom>
            <a:avLst/>
            <a:gdLst>
              <a:gd name="connsiteX0" fmla="*/ 0 w 1980220"/>
              <a:gd name="connsiteY0" fmla="*/ 0 h 1872209"/>
              <a:gd name="connsiteX1" fmla="*/ 1980220 w 1980220"/>
              <a:gd name="connsiteY1" fmla="*/ 0 h 1872209"/>
              <a:gd name="connsiteX2" fmla="*/ 1980220 w 1980220"/>
              <a:gd name="connsiteY2" fmla="*/ 1872209 h 1872209"/>
              <a:gd name="connsiteX3" fmla="*/ 0 w 1980220"/>
              <a:gd name="connsiteY3" fmla="*/ 1872209 h 1872209"/>
            </a:gdLst>
            <a:ahLst/>
            <a:cxnLst>
              <a:cxn ang="0">
                <a:pos x="connsiteX0" y="connsiteY0"/>
              </a:cxn>
              <a:cxn ang="0">
                <a:pos x="connsiteX1" y="connsiteY1"/>
              </a:cxn>
              <a:cxn ang="0">
                <a:pos x="connsiteX2" y="connsiteY2"/>
              </a:cxn>
              <a:cxn ang="0">
                <a:pos x="connsiteX3" y="connsiteY3"/>
              </a:cxn>
            </a:cxnLst>
            <a:rect l="l" t="t" r="r" b="b"/>
            <a:pathLst>
              <a:path w="1980220" h="1872209">
                <a:moveTo>
                  <a:pt x="0" y="0"/>
                </a:moveTo>
                <a:lnTo>
                  <a:pt x="1980220" y="0"/>
                </a:lnTo>
                <a:lnTo>
                  <a:pt x="1980220" y="1872209"/>
                </a:lnTo>
                <a:lnTo>
                  <a:pt x="0" y="1872209"/>
                </a:lnTo>
                <a:close/>
              </a:path>
            </a:pathLst>
          </a:custGeom>
          <a:solidFill>
            <a:schemeClr val="bg1">
              <a:lumMod val="75000"/>
            </a:schemeClr>
          </a:solidFill>
        </p:spPr>
        <p:txBody>
          <a:bodyPr wrap="square" lIns="72000" tIns="72000" rIns="72000" bIns="0" anchor="t" anchorCtr="0">
            <a:noAutofit/>
          </a:bodyPr>
          <a:lstStyle>
            <a:lvl1pPr algn="ctr">
              <a:lnSpc>
                <a:spcPct val="90000"/>
              </a:lnSpc>
              <a:spcBef>
                <a:spcPts val="0"/>
              </a:spcBef>
              <a:defRPr sz="900" b="0" baseline="0">
                <a:solidFill>
                  <a:schemeClr val="bg1"/>
                </a:solidFill>
              </a:defRPr>
            </a:lvl1pPr>
          </a:lstStyle>
          <a:p>
            <a:r>
              <a:rPr lang="en-GB"/>
              <a:t/>
            </a:r>
            <a:br>
              <a:rPr lang="en-GB"/>
            </a:br>
            <a:r>
              <a:rPr lang="en-GB"/>
              <a:t>CV PHOTO</a:t>
            </a:r>
            <a:br>
              <a:rPr lang="en-GB"/>
            </a:br>
            <a:endParaRPr lang="en-GB"/>
          </a:p>
        </p:txBody>
      </p:sp>
      <p:sp>
        <p:nvSpPr>
          <p:cNvPr id="4" name="Text Placeholder 4">
            <a:extLst>
              <a:ext uri="{FF2B5EF4-FFF2-40B4-BE49-F238E27FC236}">
                <a16:creationId xmlns:a16="http://schemas.microsoft.com/office/drawing/2014/main" id="{96929135-4A90-00E9-BAD9-BAF268957D81}"/>
              </a:ext>
            </a:extLst>
          </p:cNvPr>
          <p:cNvSpPr>
            <a:spLocks noGrp="1"/>
          </p:cNvSpPr>
          <p:nvPr>
            <p:ph type="body" sz="quarter" idx="10" hasCustomPrompt="1"/>
          </p:nvPr>
        </p:nvSpPr>
        <p:spPr>
          <a:xfrm>
            <a:off x="1019436" y="1452562"/>
            <a:ext cx="5616624" cy="4784725"/>
          </a:xfrm>
        </p:spPr>
        <p:txBody>
          <a:bodyPr/>
          <a:lstStyle>
            <a:lvl1pPr marL="442913" indent="-442913">
              <a:buFont typeface="+mj-lt"/>
              <a:buAutoNum type="arabicPeriod"/>
              <a:tabLst>
                <a:tab pos="5561013" algn="r"/>
              </a:tabLst>
              <a:defRPr>
                <a:solidFill>
                  <a:schemeClr val="bg1"/>
                </a:solidFill>
              </a:defRPr>
            </a:lvl1pPr>
            <a:lvl2pPr>
              <a:buClr>
                <a:schemeClr val="accent2">
                  <a:lumMod val="60000"/>
                  <a:lumOff val="40000"/>
                </a:schemeClr>
              </a:buClr>
              <a:tabLst>
                <a:tab pos="5561013" algn="r"/>
              </a:tabLst>
              <a:defRPr>
                <a:solidFill>
                  <a:schemeClr val="bg1"/>
                </a:solidFill>
              </a:defRPr>
            </a:lvl2pPr>
            <a:lvl3pPr>
              <a:buClr>
                <a:schemeClr val="accent2">
                  <a:lumMod val="60000"/>
                  <a:lumOff val="40000"/>
                </a:schemeClr>
              </a:buClr>
              <a:tabLst>
                <a:tab pos="5561013" algn="r"/>
              </a:tabLst>
              <a:defRPr>
                <a:solidFill>
                  <a:schemeClr val="bg1"/>
                </a:solidFill>
              </a:defRPr>
            </a:lvl3pPr>
            <a:lvl4pPr>
              <a:buClr>
                <a:schemeClr val="accent2">
                  <a:lumMod val="60000"/>
                  <a:lumOff val="40000"/>
                </a:schemeClr>
              </a:buClr>
              <a:tabLst>
                <a:tab pos="5561013" algn="r"/>
              </a:tabLst>
              <a:defRPr>
                <a:solidFill>
                  <a:schemeClr val="bg1"/>
                </a:solidFill>
              </a:defRPr>
            </a:lvl4pPr>
            <a:lvl5pPr>
              <a:tabLst>
                <a:tab pos="5561013" algn="r"/>
              </a:tabLst>
              <a:defRPr>
                <a:solidFill>
                  <a:schemeClr val="bg1"/>
                </a:solidFill>
              </a:defRPr>
            </a:lvl5pPr>
            <a:lvl6pPr>
              <a:tabLst>
                <a:tab pos="5561013" algn="r"/>
              </a:tabLst>
              <a:defRPr>
                <a:solidFill>
                  <a:schemeClr val="accent2">
                    <a:lumMod val="60000"/>
                    <a:lumOff val="40000"/>
                  </a:schemeClr>
                </a:solidFill>
              </a:defRPr>
            </a:lvl6pPr>
            <a:lvl7pPr marL="442913" indent="-442913">
              <a:buClr>
                <a:schemeClr val="accent2">
                  <a:lumMod val="60000"/>
                  <a:lumOff val="40000"/>
                </a:schemeClr>
              </a:buClr>
              <a:tabLst>
                <a:tab pos="5561013" algn="r"/>
              </a:tabLst>
              <a:defRPr>
                <a:solidFill>
                  <a:schemeClr val="bg1"/>
                </a:solidFill>
              </a:defRPr>
            </a:lvl7pPr>
            <a:lvl8pPr marL="720725" indent="-268288">
              <a:buClr>
                <a:schemeClr val="accent2">
                  <a:lumMod val="60000"/>
                  <a:lumOff val="40000"/>
                </a:schemeClr>
              </a:buClr>
              <a:tabLst>
                <a:tab pos="5561013" algn="r"/>
              </a:tabLst>
              <a:defRPr>
                <a:solidFill>
                  <a:schemeClr val="bg1"/>
                </a:solidFill>
              </a:defRPr>
            </a:lvl8pPr>
            <a:lvl9pPr>
              <a:tabLst>
                <a:tab pos="5561013" algn="r"/>
              </a:tabLst>
              <a:defRPr>
                <a:solidFill>
                  <a:schemeClr val="bg1"/>
                </a:solidFill>
              </a:defRPr>
            </a:lvl9pPr>
          </a:lstStyle>
          <a:p>
            <a:pPr lvl="0"/>
            <a:r>
              <a:rPr lang="en-US" dirty="0"/>
              <a:t>Topic number one </a:t>
            </a:r>
            <a:r>
              <a:rPr lang="en-US" dirty="0" err="1"/>
              <a:t>etc</a:t>
            </a:r>
            <a:r>
              <a:rPr lang="en-US" dirty="0"/>
              <a:t> ...                                        2</a:t>
            </a:r>
          </a:p>
          <a:p>
            <a:pPr lvl="1"/>
            <a:r>
              <a:rPr lang="en-US" dirty="0"/>
              <a:t>Second level</a:t>
            </a:r>
          </a:p>
          <a:p>
            <a:pPr lvl="2"/>
            <a:r>
              <a:rPr lang="en-US" dirty="0"/>
              <a:t>Third level</a:t>
            </a:r>
          </a:p>
          <a:p>
            <a:pPr lvl="3"/>
            <a:r>
              <a:rPr lang="en-US" dirty="0"/>
              <a:t>Fourth level</a:t>
            </a:r>
          </a:p>
          <a:p>
            <a:pPr lvl="4"/>
            <a:r>
              <a:rPr lang="en-US" dirty="0"/>
              <a:t>Fifth level</a:t>
            </a:r>
          </a:p>
          <a:p>
            <a:pPr lvl="5"/>
            <a:r>
              <a:rPr lang="en-GB" noProof="0" dirty="0"/>
              <a:t>Sixth level - Paragraph header</a:t>
            </a:r>
          </a:p>
          <a:p>
            <a:pPr lvl="6"/>
            <a:r>
              <a:rPr lang="en-GB" noProof="0" dirty="0"/>
              <a:t>Seventh level</a:t>
            </a:r>
          </a:p>
          <a:p>
            <a:pPr lvl="7"/>
            <a:r>
              <a:rPr lang="en-GB" noProof="0" dirty="0"/>
              <a:t>Eighth level</a:t>
            </a:r>
          </a:p>
          <a:p>
            <a:pPr lvl="8"/>
            <a:r>
              <a:rPr lang="en-GB" noProof="0" dirty="0"/>
              <a:t>Nineth level</a:t>
            </a:r>
          </a:p>
        </p:txBody>
      </p:sp>
      <p:sp>
        <p:nvSpPr>
          <p:cNvPr id="2" name="Titel 1"/>
          <p:cNvSpPr>
            <a:spLocks noGrp="1"/>
          </p:cNvSpPr>
          <p:nvPr>
            <p:ph type="title"/>
          </p:nvPr>
        </p:nvSpPr>
        <p:spPr/>
        <p:txBody>
          <a:bodyPr/>
          <a:lstStyle>
            <a:lvl1pPr>
              <a:defRPr/>
            </a:lvl1pPr>
          </a:lstStyle>
          <a:p>
            <a:endParaRPr lang="en-GB" dirty="0"/>
          </a:p>
        </p:txBody>
      </p:sp>
      <p:sp>
        <p:nvSpPr>
          <p:cNvPr id="5" name="Footer Placeholder 4">
            <a:extLst>
              <a:ext uri="{FF2B5EF4-FFF2-40B4-BE49-F238E27FC236}">
                <a16:creationId xmlns:a16="http://schemas.microsoft.com/office/drawing/2014/main" id="{029D7656-5A8C-2660-1003-BE332CC561DC}"/>
              </a:ext>
            </a:extLst>
          </p:cNvPr>
          <p:cNvSpPr>
            <a:spLocks noGrp="1"/>
          </p:cNvSpPr>
          <p:nvPr>
            <p:ph type="ftr" sz="quarter" idx="49"/>
          </p:nvPr>
        </p:nvSpPr>
        <p:spPr/>
        <p:txBody>
          <a:bodyPr/>
          <a:lstStyle/>
          <a:p>
            <a:r>
              <a:rPr lang="en-GB"/>
              <a:t>Loyens &amp; Loeff - Title presentation - Name presenter - Sector team - City - DD/MM/YYYY - DMS#</a:t>
            </a:r>
            <a:endParaRPr lang="en-GB" dirty="0"/>
          </a:p>
        </p:txBody>
      </p:sp>
    </p:spTree>
    <p:extLst>
      <p:ext uri="{BB962C8B-B14F-4D97-AF65-F5344CB8AC3E}">
        <p14:creationId xmlns:p14="http://schemas.microsoft.com/office/powerpoint/2010/main" val="1069137939"/>
      </p:ext>
    </p:extLst>
  </p:cSld>
  <p:clrMapOvr>
    <a:masterClrMapping/>
  </p:clrMapOvr>
  <p:extLst>
    <p:ext uri="{DCECCB84-F9BA-43D5-87BE-67443E8EF086}">
      <p15:sldGuideLst xmlns:p15="http://schemas.microsoft.com/office/powerpoint/2012/main">
        <p15:guide id="10" orient="horz" pos="187" userDrawn="1">
          <p15:clr>
            <a:srgbClr val="FBAE40"/>
          </p15:clr>
        </p15:guide>
        <p15:guide id="11" pos="4180" userDrawn="1">
          <p15:clr>
            <a:srgbClr val="FBAE40"/>
          </p15:clr>
        </p15:guide>
        <p15:guide id="12" orient="horz" pos="3929" userDrawn="1">
          <p15:clr>
            <a:srgbClr val="FBAE40"/>
          </p15:clr>
        </p15:guide>
        <p15:guide id="13" orient="horz" pos="913" userDrawn="1">
          <p15:clr>
            <a:srgbClr val="FBAE40"/>
          </p15:clr>
        </p15:guide>
        <p15:guide id="14" pos="642" userDrawn="1">
          <p15:clr>
            <a:srgbClr val="FBAE40"/>
          </p15:clr>
        </p15:guide>
        <p15:guide id="15" pos="166" userDrawn="1">
          <p15:clr>
            <a:srgbClr val="FBAE40"/>
          </p15:clr>
        </p15:guide>
        <p15:guide id="16" pos="5473" userDrawn="1">
          <p15:clr>
            <a:srgbClr val="FBAE40"/>
          </p15:clr>
        </p15:guide>
        <p15:guide id="17" pos="638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5EF8D-4749-C971-7469-E8E8463EDB36}"/>
              </a:ext>
            </a:extLst>
          </p:cNvPr>
          <p:cNvSpPr>
            <a:spLocks noGrp="1"/>
          </p:cNvSpPr>
          <p:nvPr>
            <p:ph type="title"/>
          </p:nvPr>
        </p:nvSpPr>
        <p:spPr/>
        <p:txBody>
          <a:bodyPr/>
          <a:lstStyle/>
          <a:p>
            <a:endParaRPr lang="en-GB" dirty="0"/>
          </a:p>
        </p:txBody>
      </p:sp>
      <p:sp>
        <p:nvSpPr>
          <p:cNvPr id="3" name="Footer Placeholder 2">
            <a:extLst>
              <a:ext uri="{FF2B5EF4-FFF2-40B4-BE49-F238E27FC236}">
                <a16:creationId xmlns:a16="http://schemas.microsoft.com/office/drawing/2014/main" id="{54E62335-3DA0-4FE3-D61D-542F34FB85DF}"/>
              </a:ext>
            </a:extLst>
          </p:cNvPr>
          <p:cNvSpPr>
            <a:spLocks noGrp="1"/>
          </p:cNvSpPr>
          <p:nvPr>
            <p:ph type="ftr" sz="quarter" idx="10"/>
          </p:nvPr>
        </p:nvSpPr>
        <p:spPr/>
        <p:txBody>
          <a:bodyPr/>
          <a:lstStyle/>
          <a:p>
            <a:r>
              <a:rPr lang="en-GB"/>
              <a:t>Loyens &amp; Loeff - Title presentation - Name presenter - Sector team - City - DD/MM/YYYY - DMS#</a:t>
            </a:r>
            <a:endParaRPr lang="en-GB" dirty="0"/>
          </a:p>
        </p:txBody>
      </p:sp>
      <p:sp>
        <p:nvSpPr>
          <p:cNvPr id="5" name="Rectangle 4">
            <a:extLst>
              <a:ext uri="{FF2B5EF4-FFF2-40B4-BE49-F238E27FC236}">
                <a16:creationId xmlns:a16="http://schemas.microsoft.com/office/drawing/2014/main" id="{BAB1A874-6DBC-547C-4493-228A348B7C43}"/>
              </a:ext>
            </a:extLst>
          </p:cNvPr>
          <p:cNvSpPr/>
          <p:nvPr userDrawn="1"/>
        </p:nvSpPr>
        <p:spPr>
          <a:xfrm>
            <a:off x="5810616" y="765174"/>
            <a:ext cx="6109583" cy="5832475"/>
          </a:xfrm>
          <a:prstGeom prst="rect">
            <a:avLst/>
          </a:prstGeom>
          <a:solidFill>
            <a:srgbClr val="CFE5F7"/>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dirty="0" err="1">
              <a:solidFill>
                <a:schemeClr val="bg1"/>
              </a:solidFill>
            </a:endParaRPr>
          </a:p>
        </p:txBody>
      </p:sp>
      <p:sp>
        <p:nvSpPr>
          <p:cNvPr id="7" name="CVPictureRight_1">
            <a:extLst>
              <a:ext uri="{FF2B5EF4-FFF2-40B4-BE49-F238E27FC236}">
                <a16:creationId xmlns:a16="http://schemas.microsoft.com/office/drawing/2014/main" id="{D69C259C-9E4D-E3EF-F791-56302D8677E5}"/>
              </a:ext>
            </a:extLst>
          </p:cNvPr>
          <p:cNvSpPr>
            <a:spLocks noGrp="1"/>
          </p:cNvSpPr>
          <p:nvPr>
            <p:ph type="pic" sz="quarter" idx="13" hasCustomPrompt="1"/>
          </p:nvPr>
        </p:nvSpPr>
        <p:spPr>
          <a:xfrm>
            <a:off x="10422906" y="1502547"/>
            <a:ext cx="1149434" cy="914439"/>
          </a:xfrm>
          <a:custGeom>
            <a:avLst/>
            <a:gdLst>
              <a:gd name="connsiteX0" fmla="*/ 0 w 1980220"/>
              <a:gd name="connsiteY0" fmla="*/ 0 h 1872209"/>
              <a:gd name="connsiteX1" fmla="*/ 1980220 w 1980220"/>
              <a:gd name="connsiteY1" fmla="*/ 0 h 1872209"/>
              <a:gd name="connsiteX2" fmla="*/ 1980220 w 1980220"/>
              <a:gd name="connsiteY2" fmla="*/ 1872209 h 1872209"/>
              <a:gd name="connsiteX3" fmla="*/ 0 w 1980220"/>
              <a:gd name="connsiteY3" fmla="*/ 1872209 h 1872209"/>
            </a:gdLst>
            <a:ahLst/>
            <a:cxnLst>
              <a:cxn ang="0">
                <a:pos x="connsiteX0" y="connsiteY0"/>
              </a:cxn>
              <a:cxn ang="0">
                <a:pos x="connsiteX1" y="connsiteY1"/>
              </a:cxn>
              <a:cxn ang="0">
                <a:pos x="connsiteX2" y="connsiteY2"/>
              </a:cxn>
              <a:cxn ang="0">
                <a:pos x="connsiteX3" y="connsiteY3"/>
              </a:cxn>
            </a:cxnLst>
            <a:rect l="l" t="t" r="r" b="b"/>
            <a:pathLst>
              <a:path w="1980220" h="1872209">
                <a:moveTo>
                  <a:pt x="0" y="0"/>
                </a:moveTo>
                <a:lnTo>
                  <a:pt x="1980220" y="0"/>
                </a:lnTo>
                <a:lnTo>
                  <a:pt x="1980220" y="1872209"/>
                </a:lnTo>
                <a:lnTo>
                  <a:pt x="0" y="1872209"/>
                </a:lnTo>
                <a:close/>
              </a:path>
            </a:pathLst>
          </a:custGeom>
          <a:solidFill>
            <a:schemeClr val="bg1">
              <a:lumMod val="75000"/>
            </a:schemeClr>
          </a:solidFill>
        </p:spPr>
        <p:txBody>
          <a:bodyPr wrap="square" lIns="72000" tIns="144000" rIns="72000" bIns="0" anchor="t" anchorCtr="0">
            <a:noAutofit/>
          </a:bodyPr>
          <a:lstStyle>
            <a:lvl1pPr algn="ctr">
              <a:lnSpc>
                <a:spcPct val="90000"/>
              </a:lnSpc>
              <a:spcBef>
                <a:spcPts val="0"/>
              </a:spcBef>
              <a:defRPr sz="477" b="0" baseline="0">
                <a:solidFill>
                  <a:schemeClr val="bg1"/>
                </a:solidFill>
              </a:defRPr>
            </a:lvl1pPr>
          </a:lstStyle>
          <a:p>
            <a:r>
              <a:rPr lang="en-GB" dirty="0"/>
              <a:t>HOW TO ADD</a:t>
            </a:r>
            <a:br>
              <a:rPr lang="en-GB" dirty="0"/>
            </a:br>
            <a:r>
              <a:rPr lang="en-GB" dirty="0"/>
              <a:t>CV TEXT &amp; PHOTO?</a:t>
            </a:r>
            <a:br>
              <a:rPr lang="en-GB" dirty="0"/>
            </a:br>
            <a:r>
              <a:rPr lang="en-GB" dirty="0"/>
              <a:t>Select picture </a:t>
            </a:r>
            <a:br>
              <a:rPr lang="en-GB" dirty="0"/>
            </a:br>
            <a:r>
              <a:rPr lang="en-GB" dirty="0"/>
              <a:t/>
            </a:r>
            <a:br>
              <a:rPr lang="en-GB" dirty="0"/>
            </a:br>
            <a:r>
              <a:rPr lang="en-GB" dirty="0"/>
              <a:t/>
            </a:r>
            <a:br>
              <a:rPr lang="en-GB" dirty="0"/>
            </a:br>
            <a:r>
              <a:rPr lang="en-GB" dirty="0"/>
              <a:t/>
            </a:r>
            <a:br>
              <a:rPr lang="en-GB" dirty="0"/>
            </a:br>
            <a:r>
              <a:rPr lang="en-GB" dirty="0"/>
              <a:t/>
            </a:r>
            <a:br>
              <a:rPr lang="en-GB" dirty="0"/>
            </a:br>
            <a:r>
              <a:rPr lang="en-GB" dirty="0"/>
              <a:t>placeholder and go to Ribbon &gt; Loyens &amp; Loeff Tab &gt; Insert CV data button</a:t>
            </a:r>
          </a:p>
        </p:txBody>
      </p:sp>
      <p:sp>
        <p:nvSpPr>
          <p:cNvPr id="8" name="CVPictureRight_2">
            <a:extLst>
              <a:ext uri="{FF2B5EF4-FFF2-40B4-BE49-F238E27FC236}">
                <a16:creationId xmlns:a16="http://schemas.microsoft.com/office/drawing/2014/main" id="{903B9B12-6947-6A1B-64BC-610B69AC8245}"/>
              </a:ext>
            </a:extLst>
          </p:cNvPr>
          <p:cNvSpPr>
            <a:spLocks noGrp="1"/>
          </p:cNvSpPr>
          <p:nvPr>
            <p:ph type="pic" sz="quarter" idx="35" hasCustomPrompt="1"/>
          </p:nvPr>
        </p:nvSpPr>
        <p:spPr>
          <a:xfrm>
            <a:off x="10422906" y="2704700"/>
            <a:ext cx="1149434" cy="914439"/>
          </a:xfrm>
          <a:custGeom>
            <a:avLst/>
            <a:gdLst>
              <a:gd name="connsiteX0" fmla="*/ 0 w 1980220"/>
              <a:gd name="connsiteY0" fmla="*/ 0 h 1872209"/>
              <a:gd name="connsiteX1" fmla="*/ 1980220 w 1980220"/>
              <a:gd name="connsiteY1" fmla="*/ 0 h 1872209"/>
              <a:gd name="connsiteX2" fmla="*/ 1980220 w 1980220"/>
              <a:gd name="connsiteY2" fmla="*/ 1872209 h 1872209"/>
              <a:gd name="connsiteX3" fmla="*/ 0 w 1980220"/>
              <a:gd name="connsiteY3" fmla="*/ 1872209 h 1872209"/>
            </a:gdLst>
            <a:ahLst/>
            <a:cxnLst>
              <a:cxn ang="0">
                <a:pos x="connsiteX0" y="connsiteY0"/>
              </a:cxn>
              <a:cxn ang="0">
                <a:pos x="connsiteX1" y="connsiteY1"/>
              </a:cxn>
              <a:cxn ang="0">
                <a:pos x="connsiteX2" y="connsiteY2"/>
              </a:cxn>
              <a:cxn ang="0">
                <a:pos x="connsiteX3" y="connsiteY3"/>
              </a:cxn>
            </a:cxnLst>
            <a:rect l="l" t="t" r="r" b="b"/>
            <a:pathLst>
              <a:path w="1980220" h="1872209">
                <a:moveTo>
                  <a:pt x="0" y="0"/>
                </a:moveTo>
                <a:lnTo>
                  <a:pt x="1980220" y="0"/>
                </a:lnTo>
                <a:lnTo>
                  <a:pt x="1980220" y="1872209"/>
                </a:lnTo>
                <a:lnTo>
                  <a:pt x="0" y="1872209"/>
                </a:lnTo>
                <a:close/>
              </a:path>
            </a:pathLst>
          </a:custGeom>
          <a:solidFill>
            <a:schemeClr val="bg1">
              <a:lumMod val="75000"/>
            </a:schemeClr>
          </a:solidFill>
        </p:spPr>
        <p:txBody>
          <a:bodyPr wrap="square" lIns="72000" tIns="144000" rIns="72000" bIns="0" anchor="t" anchorCtr="0">
            <a:noAutofit/>
          </a:bodyPr>
          <a:lstStyle>
            <a:lvl1pPr algn="ctr">
              <a:lnSpc>
                <a:spcPct val="90000"/>
              </a:lnSpc>
              <a:spcBef>
                <a:spcPts val="0"/>
              </a:spcBef>
              <a:defRPr sz="477" b="0" baseline="0">
                <a:solidFill>
                  <a:schemeClr val="bg1"/>
                </a:solidFill>
              </a:defRPr>
            </a:lvl1pPr>
          </a:lstStyle>
          <a:p>
            <a:r>
              <a:rPr lang="en-GB" dirty="0"/>
              <a:t>HOW TO ADD</a:t>
            </a:r>
            <a:br>
              <a:rPr lang="en-GB" dirty="0"/>
            </a:br>
            <a:r>
              <a:rPr lang="en-GB" dirty="0"/>
              <a:t>CV TEXT &amp; PHOTO?</a:t>
            </a:r>
            <a:br>
              <a:rPr lang="en-GB" dirty="0"/>
            </a:br>
            <a:r>
              <a:rPr lang="en-GB" dirty="0"/>
              <a:t>Select picture </a:t>
            </a:r>
            <a:br>
              <a:rPr lang="en-GB" dirty="0"/>
            </a:br>
            <a:r>
              <a:rPr lang="en-GB" dirty="0"/>
              <a:t/>
            </a:r>
            <a:br>
              <a:rPr lang="en-GB" dirty="0"/>
            </a:br>
            <a:r>
              <a:rPr lang="en-GB" dirty="0"/>
              <a:t/>
            </a:r>
            <a:br>
              <a:rPr lang="en-GB" dirty="0"/>
            </a:br>
            <a:r>
              <a:rPr lang="en-GB" dirty="0"/>
              <a:t/>
            </a:r>
            <a:br>
              <a:rPr lang="en-GB" dirty="0"/>
            </a:br>
            <a:r>
              <a:rPr lang="en-GB" dirty="0"/>
              <a:t/>
            </a:r>
            <a:br>
              <a:rPr lang="en-GB" dirty="0"/>
            </a:br>
            <a:r>
              <a:rPr lang="en-GB" dirty="0"/>
              <a:t>placeholder and go to Ribbon &gt; Loyens &amp; Loeff Tab &gt; Insert CV data button</a:t>
            </a:r>
          </a:p>
        </p:txBody>
      </p:sp>
      <p:sp>
        <p:nvSpPr>
          <p:cNvPr id="9" name="CVPictureRight_4">
            <a:extLst>
              <a:ext uri="{FF2B5EF4-FFF2-40B4-BE49-F238E27FC236}">
                <a16:creationId xmlns:a16="http://schemas.microsoft.com/office/drawing/2014/main" id="{190BCD86-6C3E-B464-8034-D9CACC800B25}"/>
              </a:ext>
            </a:extLst>
          </p:cNvPr>
          <p:cNvSpPr>
            <a:spLocks noGrp="1"/>
          </p:cNvSpPr>
          <p:nvPr>
            <p:ph type="pic" sz="quarter" idx="49" hasCustomPrompt="1"/>
          </p:nvPr>
        </p:nvSpPr>
        <p:spPr>
          <a:xfrm>
            <a:off x="10422906" y="5109524"/>
            <a:ext cx="1149434" cy="914439"/>
          </a:xfrm>
          <a:custGeom>
            <a:avLst/>
            <a:gdLst>
              <a:gd name="connsiteX0" fmla="*/ 0 w 1980220"/>
              <a:gd name="connsiteY0" fmla="*/ 0 h 1872209"/>
              <a:gd name="connsiteX1" fmla="*/ 1980220 w 1980220"/>
              <a:gd name="connsiteY1" fmla="*/ 0 h 1872209"/>
              <a:gd name="connsiteX2" fmla="*/ 1980220 w 1980220"/>
              <a:gd name="connsiteY2" fmla="*/ 1872209 h 1872209"/>
              <a:gd name="connsiteX3" fmla="*/ 0 w 1980220"/>
              <a:gd name="connsiteY3" fmla="*/ 1872209 h 1872209"/>
            </a:gdLst>
            <a:ahLst/>
            <a:cxnLst>
              <a:cxn ang="0">
                <a:pos x="connsiteX0" y="connsiteY0"/>
              </a:cxn>
              <a:cxn ang="0">
                <a:pos x="connsiteX1" y="connsiteY1"/>
              </a:cxn>
              <a:cxn ang="0">
                <a:pos x="connsiteX2" y="connsiteY2"/>
              </a:cxn>
              <a:cxn ang="0">
                <a:pos x="connsiteX3" y="connsiteY3"/>
              </a:cxn>
            </a:cxnLst>
            <a:rect l="l" t="t" r="r" b="b"/>
            <a:pathLst>
              <a:path w="1980220" h="1872209">
                <a:moveTo>
                  <a:pt x="0" y="0"/>
                </a:moveTo>
                <a:lnTo>
                  <a:pt x="1980220" y="0"/>
                </a:lnTo>
                <a:lnTo>
                  <a:pt x="1980220" y="1872209"/>
                </a:lnTo>
                <a:lnTo>
                  <a:pt x="0" y="1872209"/>
                </a:lnTo>
                <a:close/>
              </a:path>
            </a:pathLst>
          </a:custGeom>
          <a:solidFill>
            <a:schemeClr val="bg1">
              <a:lumMod val="75000"/>
            </a:schemeClr>
          </a:solidFill>
        </p:spPr>
        <p:txBody>
          <a:bodyPr wrap="square" lIns="72000" tIns="144000" rIns="72000" bIns="0" anchor="t" anchorCtr="0">
            <a:noAutofit/>
          </a:bodyPr>
          <a:lstStyle>
            <a:lvl1pPr algn="ctr">
              <a:lnSpc>
                <a:spcPct val="90000"/>
              </a:lnSpc>
              <a:spcBef>
                <a:spcPts val="0"/>
              </a:spcBef>
              <a:defRPr sz="477" b="0" baseline="0">
                <a:solidFill>
                  <a:schemeClr val="bg1"/>
                </a:solidFill>
              </a:defRPr>
            </a:lvl1pPr>
          </a:lstStyle>
          <a:p>
            <a:r>
              <a:rPr lang="en-GB" dirty="0"/>
              <a:t>HOW TO ADD</a:t>
            </a:r>
            <a:br>
              <a:rPr lang="en-GB" dirty="0"/>
            </a:br>
            <a:r>
              <a:rPr lang="en-GB" dirty="0"/>
              <a:t>CV TEXT &amp; PHOTO?</a:t>
            </a:r>
            <a:br>
              <a:rPr lang="en-GB" dirty="0"/>
            </a:br>
            <a:r>
              <a:rPr lang="en-GB" dirty="0"/>
              <a:t>Select picture </a:t>
            </a:r>
            <a:br>
              <a:rPr lang="en-GB" dirty="0"/>
            </a:br>
            <a:r>
              <a:rPr lang="en-GB" dirty="0"/>
              <a:t/>
            </a:r>
            <a:br>
              <a:rPr lang="en-GB" dirty="0"/>
            </a:br>
            <a:r>
              <a:rPr lang="en-GB" dirty="0"/>
              <a:t/>
            </a:r>
            <a:br>
              <a:rPr lang="en-GB" dirty="0"/>
            </a:br>
            <a:r>
              <a:rPr lang="en-GB" dirty="0"/>
              <a:t/>
            </a:r>
            <a:br>
              <a:rPr lang="en-GB" dirty="0"/>
            </a:br>
            <a:r>
              <a:rPr lang="en-GB" dirty="0"/>
              <a:t/>
            </a:r>
            <a:br>
              <a:rPr lang="en-GB" dirty="0"/>
            </a:br>
            <a:r>
              <a:rPr lang="en-GB" dirty="0"/>
              <a:t>placeholder and go to Ribbon &gt; Loyens &amp; Loeff Tab &gt; Insert CV data button</a:t>
            </a:r>
          </a:p>
        </p:txBody>
      </p:sp>
      <p:sp>
        <p:nvSpPr>
          <p:cNvPr id="10" name="CVPictureRight_5">
            <a:extLst>
              <a:ext uri="{FF2B5EF4-FFF2-40B4-BE49-F238E27FC236}">
                <a16:creationId xmlns:a16="http://schemas.microsoft.com/office/drawing/2014/main" id="{78F7B31E-A439-FB86-B113-75970FD7BE04}"/>
              </a:ext>
            </a:extLst>
          </p:cNvPr>
          <p:cNvSpPr>
            <a:spLocks noGrp="1"/>
          </p:cNvSpPr>
          <p:nvPr>
            <p:ph type="pic" sz="quarter" idx="56" hasCustomPrompt="1"/>
          </p:nvPr>
        </p:nvSpPr>
        <p:spPr>
          <a:xfrm>
            <a:off x="10422906" y="3908672"/>
            <a:ext cx="1149434" cy="914439"/>
          </a:xfrm>
          <a:custGeom>
            <a:avLst/>
            <a:gdLst>
              <a:gd name="connsiteX0" fmla="*/ 0 w 1980220"/>
              <a:gd name="connsiteY0" fmla="*/ 0 h 1872209"/>
              <a:gd name="connsiteX1" fmla="*/ 1980220 w 1980220"/>
              <a:gd name="connsiteY1" fmla="*/ 0 h 1872209"/>
              <a:gd name="connsiteX2" fmla="*/ 1980220 w 1980220"/>
              <a:gd name="connsiteY2" fmla="*/ 1872209 h 1872209"/>
              <a:gd name="connsiteX3" fmla="*/ 0 w 1980220"/>
              <a:gd name="connsiteY3" fmla="*/ 1872209 h 1872209"/>
            </a:gdLst>
            <a:ahLst/>
            <a:cxnLst>
              <a:cxn ang="0">
                <a:pos x="connsiteX0" y="connsiteY0"/>
              </a:cxn>
              <a:cxn ang="0">
                <a:pos x="connsiteX1" y="connsiteY1"/>
              </a:cxn>
              <a:cxn ang="0">
                <a:pos x="connsiteX2" y="connsiteY2"/>
              </a:cxn>
              <a:cxn ang="0">
                <a:pos x="connsiteX3" y="connsiteY3"/>
              </a:cxn>
            </a:cxnLst>
            <a:rect l="l" t="t" r="r" b="b"/>
            <a:pathLst>
              <a:path w="1980220" h="1872209">
                <a:moveTo>
                  <a:pt x="0" y="0"/>
                </a:moveTo>
                <a:lnTo>
                  <a:pt x="1980220" y="0"/>
                </a:lnTo>
                <a:lnTo>
                  <a:pt x="1980220" y="1872209"/>
                </a:lnTo>
                <a:lnTo>
                  <a:pt x="0" y="1872209"/>
                </a:lnTo>
                <a:close/>
              </a:path>
            </a:pathLst>
          </a:custGeom>
          <a:solidFill>
            <a:schemeClr val="bg1">
              <a:lumMod val="75000"/>
            </a:schemeClr>
          </a:solidFill>
        </p:spPr>
        <p:txBody>
          <a:bodyPr wrap="square" lIns="72000" tIns="144000" rIns="72000" bIns="0" anchor="t" anchorCtr="0">
            <a:noAutofit/>
          </a:bodyPr>
          <a:lstStyle>
            <a:lvl1pPr algn="ctr">
              <a:lnSpc>
                <a:spcPct val="90000"/>
              </a:lnSpc>
              <a:spcBef>
                <a:spcPts val="0"/>
              </a:spcBef>
              <a:defRPr sz="477" b="0" baseline="0">
                <a:solidFill>
                  <a:schemeClr val="bg1"/>
                </a:solidFill>
              </a:defRPr>
            </a:lvl1pPr>
          </a:lstStyle>
          <a:p>
            <a:r>
              <a:rPr lang="en-GB" dirty="0"/>
              <a:t>HOW TO ADD</a:t>
            </a:r>
            <a:br>
              <a:rPr lang="en-GB" dirty="0"/>
            </a:br>
            <a:r>
              <a:rPr lang="en-GB" dirty="0"/>
              <a:t>CV TEXT &amp; PHOTO?</a:t>
            </a:r>
            <a:br>
              <a:rPr lang="en-GB" dirty="0"/>
            </a:br>
            <a:r>
              <a:rPr lang="en-GB" dirty="0"/>
              <a:t>Select picture </a:t>
            </a:r>
            <a:br>
              <a:rPr lang="en-GB" dirty="0"/>
            </a:br>
            <a:r>
              <a:rPr lang="en-GB" dirty="0"/>
              <a:t/>
            </a:r>
            <a:br>
              <a:rPr lang="en-GB" dirty="0"/>
            </a:br>
            <a:r>
              <a:rPr lang="en-GB" dirty="0"/>
              <a:t/>
            </a:r>
            <a:br>
              <a:rPr lang="en-GB" dirty="0"/>
            </a:br>
            <a:r>
              <a:rPr lang="en-GB" dirty="0"/>
              <a:t/>
            </a:r>
            <a:br>
              <a:rPr lang="en-GB" dirty="0"/>
            </a:br>
            <a:r>
              <a:rPr lang="en-GB" dirty="0"/>
              <a:t/>
            </a:r>
            <a:br>
              <a:rPr lang="en-GB" dirty="0"/>
            </a:br>
            <a:r>
              <a:rPr lang="en-GB" dirty="0"/>
              <a:t>placeholder and go to Ribbon &gt; Loyens &amp; Loeff Tab &gt; Insert CV data button</a:t>
            </a:r>
          </a:p>
        </p:txBody>
      </p:sp>
      <p:grpSp>
        <p:nvGrpSpPr>
          <p:cNvPr id="11" name="Group 10">
            <a:extLst>
              <a:ext uri="{FF2B5EF4-FFF2-40B4-BE49-F238E27FC236}">
                <a16:creationId xmlns:a16="http://schemas.microsoft.com/office/drawing/2014/main" id="{B10DEFC5-9403-8AE5-C2A0-F615068EA530}"/>
              </a:ext>
            </a:extLst>
          </p:cNvPr>
          <p:cNvGrpSpPr/>
          <p:nvPr userDrawn="1"/>
        </p:nvGrpSpPr>
        <p:grpSpPr>
          <a:xfrm>
            <a:off x="6344611" y="2514459"/>
            <a:ext cx="3421182" cy="2417001"/>
            <a:chOff x="5694782" y="2514459"/>
            <a:chExt cx="4607573" cy="2417001"/>
          </a:xfrm>
        </p:grpSpPr>
        <p:cxnSp>
          <p:nvCxnSpPr>
            <p:cNvPr id="12" name="Straight Connector 11">
              <a:extLst>
                <a:ext uri="{FF2B5EF4-FFF2-40B4-BE49-F238E27FC236}">
                  <a16:creationId xmlns:a16="http://schemas.microsoft.com/office/drawing/2014/main" id="{2EEC9D1B-F5F7-FF11-B203-0660B4996F42}"/>
                </a:ext>
              </a:extLst>
            </p:cNvPr>
            <p:cNvCxnSpPr>
              <a:cxnSpLocks/>
            </p:cNvCxnSpPr>
            <p:nvPr userDrawn="1"/>
          </p:nvCxnSpPr>
          <p:spPr>
            <a:xfrm flipH="1">
              <a:off x="5704618" y="2514459"/>
              <a:ext cx="4597737" cy="0"/>
            </a:xfrm>
            <a:prstGeom prst="line">
              <a:avLst/>
            </a:prstGeom>
            <a:ln w="381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FD69081-4C6F-C2C6-DB37-B4457720C2D8}"/>
                </a:ext>
              </a:extLst>
            </p:cNvPr>
            <p:cNvCxnSpPr>
              <a:cxnSpLocks/>
            </p:cNvCxnSpPr>
            <p:nvPr userDrawn="1"/>
          </p:nvCxnSpPr>
          <p:spPr>
            <a:xfrm flipH="1">
              <a:off x="5694782" y="4931460"/>
              <a:ext cx="4597737" cy="0"/>
            </a:xfrm>
            <a:prstGeom prst="line">
              <a:avLst/>
            </a:prstGeom>
            <a:ln w="381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E4B6157-05BF-51D2-AA61-9C96BD3A32D9}"/>
                </a:ext>
              </a:extLst>
            </p:cNvPr>
            <p:cNvCxnSpPr>
              <a:cxnSpLocks/>
            </p:cNvCxnSpPr>
            <p:nvPr userDrawn="1"/>
          </p:nvCxnSpPr>
          <p:spPr>
            <a:xfrm flipH="1">
              <a:off x="5694782" y="3820946"/>
              <a:ext cx="4597737" cy="0"/>
            </a:xfrm>
            <a:prstGeom prst="line">
              <a:avLst/>
            </a:prstGeom>
            <a:ln w="381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2" name="Rectangle 21">
            <a:extLst>
              <a:ext uri="{FF2B5EF4-FFF2-40B4-BE49-F238E27FC236}">
                <a16:creationId xmlns:a16="http://schemas.microsoft.com/office/drawing/2014/main" id="{47FF3104-BD8B-0ED5-E75A-BCD186AEEE67}"/>
              </a:ext>
            </a:extLst>
          </p:cNvPr>
          <p:cNvSpPr/>
          <p:nvPr userDrawn="1"/>
        </p:nvSpPr>
        <p:spPr>
          <a:xfrm>
            <a:off x="5815584" y="764210"/>
            <a:ext cx="6109584" cy="3265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5317" rIns="0" bIns="65317" rtlCol="0" anchor="ctr"/>
          <a:lstStyle/>
          <a:p>
            <a:pPr marL="0" marR="0" lvl="0" indent="0" algn="ctr" defTabSz="829544" rtl="0" eaLnBrk="1" fontAlgn="auto" latinLnBrk="0" hangingPunct="1">
              <a:lnSpc>
                <a:spcPct val="100000"/>
              </a:lnSpc>
              <a:spcBef>
                <a:spcPts val="0"/>
              </a:spcBef>
              <a:spcAft>
                <a:spcPts val="0"/>
              </a:spcAft>
              <a:buClrTx/>
              <a:buSzTx/>
              <a:buFontTx/>
              <a:buNone/>
              <a:tabLst/>
              <a:defRPr/>
            </a:pPr>
            <a:r>
              <a:rPr kumimoji="0" lang="nl-NL" sz="1270" b="1" i="0" u="none" strike="noStrike" kern="1200" cap="none" spc="0" normalizeH="0" baseline="0" noProof="0" dirty="0" err="1">
                <a:ln>
                  <a:noFill/>
                </a:ln>
                <a:solidFill>
                  <a:prstClr val="white"/>
                </a:solidFill>
                <a:effectLst/>
                <a:uLnTx/>
                <a:uFillTx/>
                <a:latin typeface="Arial" panose="020B0604020202020204"/>
                <a:ea typeface="+mn-ea"/>
                <a:cs typeface="+mn-cs"/>
              </a:rPr>
              <a:t>Key</a:t>
            </a:r>
            <a:r>
              <a:rPr kumimoji="0" lang="nl-NL" sz="1270" b="1" i="0"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nl-NL" sz="1270" b="1" i="0" u="none" strike="noStrike" kern="1200" cap="none" spc="0" normalizeH="0" baseline="0" noProof="0" dirty="0" err="1">
                <a:ln>
                  <a:noFill/>
                </a:ln>
                <a:solidFill>
                  <a:prstClr val="white"/>
                </a:solidFill>
                <a:effectLst/>
                <a:uLnTx/>
                <a:uFillTx/>
                <a:latin typeface="Arial" panose="020B0604020202020204"/>
                <a:ea typeface="+mn-ea"/>
                <a:cs typeface="+mn-cs"/>
              </a:rPr>
              <a:t>contacts</a:t>
            </a:r>
            <a:endParaRPr kumimoji="0" lang="nl-NL" sz="127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3" name="Text Placeholder 7">
            <a:extLst>
              <a:ext uri="{FF2B5EF4-FFF2-40B4-BE49-F238E27FC236}">
                <a16:creationId xmlns:a16="http://schemas.microsoft.com/office/drawing/2014/main" id="{AAA5DB83-F7CD-6544-0080-98E55C99B274}"/>
              </a:ext>
            </a:extLst>
          </p:cNvPr>
          <p:cNvSpPr>
            <a:spLocks noGrp="1"/>
          </p:cNvSpPr>
          <p:nvPr>
            <p:ph type="body" sz="quarter" idx="67"/>
          </p:nvPr>
        </p:nvSpPr>
        <p:spPr>
          <a:xfrm>
            <a:off x="731839" y="981075"/>
            <a:ext cx="4575540" cy="5256213"/>
          </a:xfrm>
        </p:spPr>
        <p:txBody>
          <a:bodyPr/>
          <a:lstStyle>
            <a:lvl1pPr>
              <a:defRPr sz="1200"/>
            </a:lvl1pPr>
            <a:lvl2pPr>
              <a:defRPr sz="1200"/>
            </a:lvl2pPr>
            <a:lvl3pPr>
              <a:defRPr sz="1200"/>
            </a:lvl3pPr>
            <a:lvl4pPr>
              <a:defRPr sz="1200"/>
            </a:lvl4pPr>
            <a:lvl5pPr>
              <a:defRPr sz="1400"/>
            </a:lvl5pPr>
            <a:lvl6pPr>
              <a:defRPr sz="1400"/>
            </a:lvl6pPr>
            <a:lvl7pPr>
              <a:defRPr sz="1200"/>
            </a:lvl7pPr>
            <a:lvl8pPr>
              <a:buAutoNum type="alphaLcPeriod"/>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Nineth level</a:t>
            </a:r>
            <a:endParaRPr lang="en-GB" dirty="0"/>
          </a:p>
        </p:txBody>
      </p:sp>
      <p:sp>
        <p:nvSpPr>
          <p:cNvPr id="27" name="CVNameRight_1">
            <a:extLst>
              <a:ext uri="{FF2B5EF4-FFF2-40B4-BE49-F238E27FC236}">
                <a16:creationId xmlns:a16="http://schemas.microsoft.com/office/drawing/2014/main" id="{BA771874-AC1A-D61D-46BF-4907C34D2352}"/>
              </a:ext>
            </a:extLst>
          </p:cNvPr>
          <p:cNvSpPr>
            <a:spLocks noGrp="1"/>
          </p:cNvSpPr>
          <p:nvPr>
            <p:ph type="body" sz="quarter" idx="68" hasCustomPrompt="1"/>
          </p:nvPr>
        </p:nvSpPr>
        <p:spPr>
          <a:xfrm>
            <a:off x="6344611" y="1506683"/>
            <a:ext cx="3413879" cy="146877"/>
          </a:xfrm>
          <a:prstGeom prst="rect">
            <a:avLst/>
          </a:prstGeom>
        </p:spPr>
        <p:txBody>
          <a:bodyPr vert="horz" wrap="square" lIns="0" tIns="0" rIns="0" bIns="0">
            <a:noAutofit/>
          </a:bodyPr>
          <a:lstStyle>
            <a:lvl1pPr marL="0" indent="0">
              <a:spcBef>
                <a:spcPts val="0"/>
              </a:spcBef>
              <a:buFont typeface="Arial" panose="020B0604020202020204" pitchFamily="34" charset="0"/>
              <a:buNone/>
              <a:defRPr sz="950" b="1" baseline="0">
                <a:solidFill>
                  <a:schemeClr val="bg2"/>
                </a:solidFill>
                <a:latin typeface="+mj-lt"/>
                <a:cs typeface="Arial" pitchFamily="34" charset="0"/>
              </a:defRPr>
            </a:lvl1pPr>
            <a:lvl2pPr marL="0" indent="0">
              <a:spcBef>
                <a:spcPts val="0"/>
              </a:spcBef>
              <a:buNone/>
              <a:defRPr sz="950" b="1">
                <a:solidFill>
                  <a:schemeClr val="bg2"/>
                </a:solidFill>
                <a:latin typeface="+mj-lt"/>
              </a:defRPr>
            </a:lvl2pPr>
            <a:lvl3pPr marL="0" indent="0">
              <a:spcBef>
                <a:spcPts val="0"/>
              </a:spcBef>
              <a:buNone/>
              <a:defRPr sz="950" b="1">
                <a:solidFill>
                  <a:schemeClr val="bg2"/>
                </a:solidFill>
                <a:latin typeface="+mj-lt"/>
              </a:defRPr>
            </a:lvl3pPr>
            <a:lvl4pPr marL="0" indent="0">
              <a:spcBef>
                <a:spcPts val="0"/>
              </a:spcBef>
              <a:buNone/>
              <a:defRPr sz="950" b="1">
                <a:solidFill>
                  <a:schemeClr val="bg2"/>
                </a:solidFill>
                <a:latin typeface="+mj-lt"/>
              </a:defRPr>
            </a:lvl4pPr>
            <a:lvl5pPr marL="0" indent="0">
              <a:spcBef>
                <a:spcPts val="0"/>
              </a:spcBef>
              <a:spcAft>
                <a:spcPts val="0"/>
              </a:spcAft>
              <a:buFont typeface="Arial" panose="020B0604020202020204" pitchFamily="34" charset="0"/>
              <a:buNone/>
              <a:defRPr sz="950" b="1">
                <a:solidFill>
                  <a:schemeClr val="bg2"/>
                </a:solidFill>
                <a:latin typeface="+mj-lt"/>
              </a:defRPr>
            </a:lvl5pPr>
            <a:lvl6pPr marL="0" indent="0">
              <a:spcBef>
                <a:spcPts val="0"/>
              </a:spcBef>
              <a:spcAft>
                <a:spcPts val="0"/>
              </a:spcAft>
              <a:buFont typeface="Arial" panose="020B0604020202020204" pitchFamily="34" charset="0"/>
              <a:buNone/>
              <a:defRPr sz="950" b="1">
                <a:solidFill>
                  <a:schemeClr val="bg2"/>
                </a:solidFill>
                <a:latin typeface="+mj-lt"/>
              </a:defRPr>
            </a:lvl6pPr>
            <a:lvl7pPr marL="0" indent="0">
              <a:spcBef>
                <a:spcPts val="0"/>
              </a:spcBef>
              <a:buFont typeface="Arial" panose="020B0604020202020204" pitchFamily="34" charset="0"/>
              <a:buNone/>
              <a:defRPr sz="950" b="1">
                <a:solidFill>
                  <a:schemeClr val="bg2"/>
                </a:solidFill>
                <a:latin typeface="+mj-lt"/>
              </a:defRPr>
            </a:lvl7pPr>
            <a:lvl8pPr marL="0" indent="0">
              <a:spcBef>
                <a:spcPts val="0"/>
              </a:spcBef>
              <a:buFont typeface="Arial" panose="020B0604020202020204" pitchFamily="34" charset="0"/>
              <a:buNone/>
              <a:defRPr sz="950" b="1">
                <a:solidFill>
                  <a:schemeClr val="bg2"/>
                </a:solidFill>
                <a:latin typeface="+mj-lt"/>
              </a:defRPr>
            </a:lvl8pPr>
            <a:lvl9pPr marL="0" indent="0">
              <a:spcBef>
                <a:spcPts val="0"/>
              </a:spcBef>
              <a:buFont typeface="Arial" panose="020B0604020202020204" pitchFamily="34" charset="0"/>
              <a:buNone/>
              <a:defRPr sz="950" b="1">
                <a:solidFill>
                  <a:schemeClr val="bg2"/>
                </a:solidFill>
                <a:latin typeface="+mj-lt"/>
              </a:defRPr>
            </a:lvl9pPr>
          </a:lstStyle>
          <a:p>
            <a:pPr lvl="0"/>
            <a:r>
              <a:rPr lang="en-GB" noProof="0" dirty="0"/>
              <a:t>Name</a:t>
            </a:r>
          </a:p>
        </p:txBody>
      </p:sp>
      <p:sp>
        <p:nvSpPr>
          <p:cNvPr id="28" name="CVNameRight_1">
            <a:extLst>
              <a:ext uri="{FF2B5EF4-FFF2-40B4-BE49-F238E27FC236}">
                <a16:creationId xmlns:a16="http://schemas.microsoft.com/office/drawing/2014/main" id="{28EE5FAD-356B-FA0A-586F-C79254F75328}"/>
              </a:ext>
            </a:extLst>
          </p:cNvPr>
          <p:cNvSpPr>
            <a:spLocks noGrp="1"/>
          </p:cNvSpPr>
          <p:nvPr>
            <p:ph type="body" sz="quarter" idx="69" hasCustomPrompt="1"/>
          </p:nvPr>
        </p:nvSpPr>
        <p:spPr>
          <a:xfrm>
            <a:off x="-2369854" y="2359775"/>
            <a:ext cx="2217551" cy="146877"/>
          </a:xfrm>
          <a:prstGeom prst="rect">
            <a:avLst/>
          </a:prstGeom>
        </p:spPr>
        <p:txBody>
          <a:bodyPr vert="horz" wrap="square" lIns="0" tIns="0" rIns="0" bIns="0">
            <a:noAutofit/>
          </a:bodyPr>
          <a:lstStyle>
            <a:lvl1pPr marL="0" indent="0">
              <a:spcBef>
                <a:spcPts val="0"/>
              </a:spcBef>
              <a:buFont typeface="Arial" panose="020B0604020202020204" pitchFamily="34" charset="0"/>
              <a:buNone/>
              <a:defRPr sz="950" b="1" baseline="0">
                <a:solidFill>
                  <a:schemeClr val="bg2"/>
                </a:solidFill>
                <a:latin typeface="+mj-lt"/>
                <a:cs typeface="Arial" pitchFamily="34" charset="0"/>
              </a:defRPr>
            </a:lvl1pPr>
            <a:lvl2pPr marL="0" indent="0">
              <a:spcBef>
                <a:spcPts val="0"/>
              </a:spcBef>
              <a:buNone/>
              <a:defRPr sz="950" b="1">
                <a:solidFill>
                  <a:schemeClr val="bg2"/>
                </a:solidFill>
                <a:latin typeface="+mj-lt"/>
              </a:defRPr>
            </a:lvl2pPr>
            <a:lvl3pPr marL="0" indent="0">
              <a:spcBef>
                <a:spcPts val="0"/>
              </a:spcBef>
              <a:buNone/>
              <a:defRPr sz="950" b="1">
                <a:solidFill>
                  <a:schemeClr val="bg2"/>
                </a:solidFill>
                <a:latin typeface="+mj-lt"/>
              </a:defRPr>
            </a:lvl3pPr>
            <a:lvl4pPr marL="0" indent="0">
              <a:spcBef>
                <a:spcPts val="0"/>
              </a:spcBef>
              <a:buNone/>
              <a:defRPr sz="950" b="1">
                <a:solidFill>
                  <a:schemeClr val="bg2"/>
                </a:solidFill>
                <a:latin typeface="+mj-lt"/>
              </a:defRPr>
            </a:lvl4pPr>
            <a:lvl5pPr marL="0" indent="0">
              <a:spcBef>
                <a:spcPts val="0"/>
              </a:spcBef>
              <a:spcAft>
                <a:spcPts val="0"/>
              </a:spcAft>
              <a:buFont typeface="Arial" panose="020B0604020202020204" pitchFamily="34" charset="0"/>
              <a:buNone/>
              <a:defRPr sz="950" b="1">
                <a:solidFill>
                  <a:schemeClr val="bg2"/>
                </a:solidFill>
                <a:latin typeface="+mj-lt"/>
              </a:defRPr>
            </a:lvl5pPr>
            <a:lvl6pPr marL="0" indent="0">
              <a:spcBef>
                <a:spcPts val="0"/>
              </a:spcBef>
              <a:spcAft>
                <a:spcPts val="0"/>
              </a:spcAft>
              <a:buFont typeface="Arial" panose="020B0604020202020204" pitchFamily="34" charset="0"/>
              <a:buNone/>
              <a:defRPr sz="950" b="1">
                <a:solidFill>
                  <a:schemeClr val="bg2"/>
                </a:solidFill>
                <a:latin typeface="+mj-lt"/>
              </a:defRPr>
            </a:lvl6pPr>
            <a:lvl7pPr marL="0" indent="0">
              <a:spcBef>
                <a:spcPts val="0"/>
              </a:spcBef>
              <a:buFont typeface="Arial" panose="020B0604020202020204" pitchFamily="34" charset="0"/>
              <a:buNone/>
              <a:defRPr sz="950" b="1">
                <a:solidFill>
                  <a:schemeClr val="bg2"/>
                </a:solidFill>
                <a:latin typeface="+mj-lt"/>
              </a:defRPr>
            </a:lvl7pPr>
            <a:lvl8pPr marL="0" indent="0">
              <a:spcBef>
                <a:spcPts val="0"/>
              </a:spcBef>
              <a:buFont typeface="Arial" panose="020B0604020202020204" pitchFamily="34" charset="0"/>
              <a:buNone/>
              <a:defRPr sz="950" b="1">
                <a:solidFill>
                  <a:schemeClr val="bg2"/>
                </a:solidFill>
                <a:latin typeface="+mj-lt"/>
              </a:defRPr>
            </a:lvl8pPr>
            <a:lvl9pPr marL="0" indent="0">
              <a:spcBef>
                <a:spcPts val="0"/>
              </a:spcBef>
              <a:buFont typeface="Arial" panose="020B0604020202020204" pitchFamily="34" charset="0"/>
              <a:buNone/>
              <a:defRPr sz="950" b="1">
                <a:solidFill>
                  <a:schemeClr val="bg2"/>
                </a:solidFill>
                <a:latin typeface="+mj-lt"/>
              </a:defRPr>
            </a:lvl9pPr>
          </a:lstStyle>
          <a:p>
            <a:pPr lvl="0"/>
            <a:r>
              <a:rPr lang="en-GB" noProof="0" dirty="0"/>
              <a:t>Name</a:t>
            </a:r>
          </a:p>
          <a:p>
            <a:pPr lvl="1"/>
            <a:r>
              <a:rPr lang="en-GB" noProof="0" dirty="0"/>
              <a:t>2</a:t>
            </a:r>
          </a:p>
          <a:p>
            <a:pPr lvl="2"/>
            <a:r>
              <a:rPr lang="en-GB" noProof="0" dirty="0"/>
              <a:t>3</a:t>
            </a:r>
          </a:p>
          <a:p>
            <a:pPr lvl="3"/>
            <a:r>
              <a:rPr lang="en-GB" noProof="0" dirty="0"/>
              <a:t>4</a:t>
            </a:r>
          </a:p>
          <a:p>
            <a:pPr lvl="4"/>
            <a:r>
              <a:rPr lang="en-GB" noProof="0" dirty="0"/>
              <a:t>5</a:t>
            </a:r>
          </a:p>
          <a:p>
            <a:pPr lvl="5"/>
            <a:r>
              <a:rPr lang="en-GB" noProof="0" dirty="0"/>
              <a:t>6</a:t>
            </a:r>
          </a:p>
          <a:p>
            <a:pPr lvl="6"/>
            <a:r>
              <a:rPr lang="en-GB" noProof="0" dirty="0"/>
              <a:t>7</a:t>
            </a:r>
          </a:p>
          <a:p>
            <a:pPr lvl="7"/>
            <a:r>
              <a:rPr lang="en-GB" noProof="0" dirty="0"/>
              <a:t>8</a:t>
            </a:r>
          </a:p>
          <a:p>
            <a:pPr lvl="8"/>
            <a:r>
              <a:rPr lang="en-GB" noProof="0" dirty="0"/>
              <a:t>9</a:t>
            </a:r>
          </a:p>
        </p:txBody>
      </p:sp>
      <p:sp>
        <p:nvSpPr>
          <p:cNvPr id="29" name="CVNameRight_1">
            <a:extLst>
              <a:ext uri="{FF2B5EF4-FFF2-40B4-BE49-F238E27FC236}">
                <a16:creationId xmlns:a16="http://schemas.microsoft.com/office/drawing/2014/main" id="{D3C27AA3-E1EE-5340-B6F2-D25626FF7923}"/>
              </a:ext>
            </a:extLst>
          </p:cNvPr>
          <p:cNvSpPr>
            <a:spLocks noGrp="1"/>
          </p:cNvSpPr>
          <p:nvPr>
            <p:ph type="body" sz="quarter" idx="70" hasCustomPrompt="1"/>
          </p:nvPr>
        </p:nvSpPr>
        <p:spPr>
          <a:xfrm>
            <a:off x="6344611" y="2630412"/>
            <a:ext cx="3413879" cy="146877"/>
          </a:xfrm>
          <a:prstGeom prst="rect">
            <a:avLst/>
          </a:prstGeom>
        </p:spPr>
        <p:txBody>
          <a:bodyPr vert="horz" wrap="square" lIns="0" tIns="0" rIns="0" bIns="0">
            <a:noAutofit/>
          </a:bodyPr>
          <a:lstStyle>
            <a:lvl1pPr marL="0" indent="0">
              <a:spcBef>
                <a:spcPts val="0"/>
              </a:spcBef>
              <a:buFont typeface="Arial" panose="020B0604020202020204" pitchFamily="34" charset="0"/>
              <a:buNone/>
              <a:defRPr sz="950" b="1" baseline="0">
                <a:solidFill>
                  <a:schemeClr val="bg2"/>
                </a:solidFill>
                <a:latin typeface="+mj-lt"/>
                <a:cs typeface="Arial" pitchFamily="34" charset="0"/>
              </a:defRPr>
            </a:lvl1pPr>
            <a:lvl2pPr marL="0" indent="0">
              <a:spcBef>
                <a:spcPts val="0"/>
              </a:spcBef>
              <a:buNone/>
              <a:defRPr sz="950" b="1">
                <a:solidFill>
                  <a:schemeClr val="bg2"/>
                </a:solidFill>
                <a:latin typeface="+mj-lt"/>
              </a:defRPr>
            </a:lvl2pPr>
            <a:lvl3pPr marL="0" indent="0">
              <a:spcBef>
                <a:spcPts val="0"/>
              </a:spcBef>
              <a:buNone/>
              <a:defRPr sz="950" b="1">
                <a:solidFill>
                  <a:schemeClr val="bg2"/>
                </a:solidFill>
                <a:latin typeface="+mj-lt"/>
              </a:defRPr>
            </a:lvl3pPr>
            <a:lvl4pPr marL="0" indent="0">
              <a:spcBef>
                <a:spcPts val="0"/>
              </a:spcBef>
              <a:buNone/>
              <a:defRPr sz="950" b="1">
                <a:solidFill>
                  <a:schemeClr val="bg2"/>
                </a:solidFill>
                <a:latin typeface="+mj-lt"/>
              </a:defRPr>
            </a:lvl4pPr>
            <a:lvl5pPr marL="0" indent="0">
              <a:spcBef>
                <a:spcPts val="0"/>
              </a:spcBef>
              <a:spcAft>
                <a:spcPts val="0"/>
              </a:spcAft>
              <a:buFont typeface="Arial" panose="020B0604020202020204" pitchFamily="34" charset="0"/>
              <a:buNone/>
              <a:defRPr sz="950" b="1">
                <a:solidFill>
                  <a:schemeClr val="bg2"/>
                </a:solidFill>
                <a:latin typeface="+mj-lt"/>
              </a:defRPr>
            </a:lvl5pPr>
            <a:lvl6pPr marL="0" indent="0">
              <a:spcBef>
                <a:spcPts val="0"/>
              </a:spcBef>
              <a:spcAft>
                <a:spcPts val="0"/>
              </a:spcAft>
              <a:buFont typeface="Arial" panose="020B0604020202020204" pitchFamily="34" charset="0"/>
              <a:buNone/>
              <a:defRPr sz="950" b="1">
                <a:solidFill>
                  <a:schemeClr val="bg2"/>
                </a:solidFill>
                <a:latin typeface="+mj-lt"/>
              </a:defRPr>
            </a:lvl6pPr>
            <a:lvl7pPr marL="0" indent="0">
              <a:spcBef>
                <a:spcPts val="0"/>
              </a:spcBef>
              <a:buFont typeface="Arial" panose="020B0604020202020204" pitchFamily="34" charset="0"/>
              <a:buNone/>
              <a:defRPr sz="950" b="1">
                <a:solidFill>
                  <a:schemeClr val="bg2"/>
                </a:solidFill>
                <a:latin typeface="+mj-lt"/>
              </a:defRPr>
            </a:lvl7pPr>
            <a:lvl8pPr marL="0" indent="0">
              <a:spcBef>
                <a:spcPts val="0"/>
              </a:spcBef>
              <a:buFont typeface="Arial" panose="020B0604020202020204" pitchFamily="34" charset="0"/>
              <a:buNone/>
              <a:defRPr sz="950" b="1">
                <a:solidFill>
                  <a:schemeClr val="bg2"/>
                </a:solidFill>
                <a:latin typeface="+mj-lt"/>
              </a:defRPr>
            </a:lvl8pPr>
            <a:lvl9pPr marL="0" indent="0">
              <a:spcBef>
                <a:spcPts val="0"/>
              </a:spcBef>
              <a:buFont typeface="Arial" panose="020B0604020202020204" pitchFamily="34" charset="0"/>
              <a:buNone/>
              <a:defRPr sz="950" b="1">
                <a:solidFill>
                  <a:schemeClr val="bg2"/>
                </a:solidFill>
                <a:latin typeface="+mj-lt"/>
              </a:defRPr>
            </a:lvl9pPr>
          </a:lstStyle>
          <a:p>
            <a:pPr lvl="0"/>
            <a:r>
              <a:rPr lang="en-GB" noProof="0" dirty="0"/>
              <a:t>Name</a:t>
            </a:r>
          </a:p>
        </p:txBody>
      </p:sp>
      <p:sp>
        <p:nvSpPr>
          <p:cNvPr id="30" name="CVNameRight_1">
            <a:extLst>
              <a:ext uri="{FF2B5EF4-FFF2-40B4-BE49-F238E27FC236}">
                <a16:creationId xmlns:a16="http://schemas.microsoft.com/office/drawing/2014/main" id="{81DCDBD0-8D6E-8F2A-0A30-3687905428A7}"/>
              </a:ext>
            </a:extLst>
          </p:cNvPr>
          <p:cNvSpPr>
            <a:spLocks noGrp="1"/>
          </p:cNvSpPr>
          <p:nvPr>
            <p:ph type="body" sz="quarter" idx="71" hasCustomPrompt="1"/>
          </p:nvPr>
        </p:nvSpPr>
        <p:spPr>
          <a:xfrm>
            <a:off x="6344611" y="3940074"/>
            <a:ext cx="3413879" cy="146877"/>
          </a:xfrm>
          <a:prstGeom prst="rect">
            <a:avLst/>
          </a:prstGeom>
        </p:spPr>
        <p:txBody>
          <a:bodyPr vert="horz" wrap="square" lIns="0" tIns="0" rIns="0" bIns="0">
            <a:noAutofit/>
          </a:bodyPr>
          <a:lstStyle>
            <a:lvl1pPr marL="0" indent="0">
              <a:spcBef>
                <a:spcPts val="0"/>
              </a:spcBef>
              <a:buFont typeface="Arial" panose="020B0604020202020204" pitchFamily="34" charset="0"/>
              <a:buNone/>
              <a:defRPr sz="950" b="1" baseline="0">
                <a:solidFill>
                  <a:schemeClr val="bg2"/>
                </a:solidFill>
                <a:latin typeface="+mj-lt"/>
                <a:cs typeface="Arial" pitchFamily="34" charset="0"/>
              </a:defRPr>
            </a:lvl1pPr>
            <a:lvl2pPr marL="0" indent="0">
              <a:spcBef>
                <a:spcPts val="0"/>
              </a:spcBef>
              <a:buNone/>
              <a:defRPr sz="950" b="1">
                <a:solidFill>
                  <a:schemeClr val="bg2"/>
                </a:solidFill>
                <a:latin typeface="+mj-lt"/>
              </a:defRPr>
            </a:lvl2pPr>
            <a:lvl3pPr marL="0" indent="0">
              <a:spcBef>
                <a:spcPts val="0"/>
              </a:spcBef>
              <a:buNone/>
              <a:defRPr sz="950" b="1">
                <a:solidFill>
                  <a:schemeClr val="bg2"/>
                </a:solidFill>
                <a:latin typeface="+mj-lt"/>
              </a:defRPr>
            </a:lvl3pPr>
            <a:lvl4pPr marL="0" indent="0">
              <a:spcBef>
                <a:spcPts val="0"/>
              </a:spcBef>
              <a:buNone/>
              <a:defRPr sz="950" b="1">
                <a:solidFill>
                  <a:schemeClr val="bg2"/>
                </a:solidFill>
                <a:latin typeface="+mj-lt"/>
              </a:defRPr>
            </a:lvl4pPr>
            <a:lvl5pPr marL="0" indent="0">
              <a:spcBef>
                <a:spcPts val="0"/>
              </a:spcBef>
              <a:spcAft>
                <a:spcPts val="0"/>
              </a:spcAft>
              <a:buFont typeface="Arial" panose="020B0604020202020204" pitchFamily="34" charset="0"/>
              <a:buNone/>
              <a:defRPr sz="950" b="1">
                <a:solidFill>
                  <a:schemeClr val="bg2"/>
                </a:solidFill>
                <a:latin typeface="+mj-lt"/>
              </a:defRPr>
            </a:lvl5pPr>
            <a:lvl6pPr marL="0" indent="0">
              <a:spcBef>
                <a:spcPts val="0"/>
              </a:spcBef>
              <a:spcAft>
                <a:spcPts val="0"/>
              </a:spcAft>
              <a:buFont typeface="Arial" panose="020B0604020202020204" pitchFamily="34" charset="0"/>
              <a:buNone/>
              <a:defRPr sz="950" b="1">
                <a:solidFill>
                  <a:schemeClr val="bg2"/>
                </a:solidFill>
                <a:latin typeface="+mj-lt"/>
              </a:defRPr>
            </a:lvl6pPr>
            <a:lvl7pPr marL="0" indent="0">
              <a:spcBef>
                <a:spcPts val="0"/>
              </a:spcBef>
              <a:buFont typeface="Arial" panose="020B0604020202020204" pitchFamily="34" charset="0"/>
              <a:buNone/>
              <a:defRPr sz="950" b="1">
                <a:solidFill>
                  <a:schemeClr val="bg2"/>
                </a:solidFill>
                <a:latin typeface="+mj-lt"/>
              </a:defRPr>
            </a:lvl7pPr>
            <a:lvl8pPr marL="0" indent="0">
              <a:spcBef>
                <a:spcPts val="0"/>
              </a:spcBef>
              <a:buFont typeface="Arial" panose="020B0604020202020204" pitchFamily="34" charset="0"/>
              <a:buNone/>
              <a:defRPr sz="950" b="1">
                <a:solidFill>
                  <a:schemeClr val="bg2"/>
                </a:solidFill>
                <a:latin typeface="+mj-lt"/>
              </a:defRPr>
            </a:lvl8pPr>
            <a:lvl9pPr marL="0" indent="0">
              <a:spcBef>
                <a:spcPts val="0"/>
              </a:spcBef>
              <a:buFont typeface="Arial" panose="020B0604020202020204" pitchFamily="34" charset="0"/>
              <a:buNone/>
              <a:defRPr sz="950" b="1">
                <a:solidFill>
                  <a:schemeClr val="bg2"/>
                </a:solidFill>
                <a:latin typeface="+mj-lt"/>
              </a:defRPr>
            </a:lvl9pPr>
          </a:lstStyle>
          <a:p>
            <a:pPr lvl="0"/>
            <a:r>
              <a:rPr lang="en-GB" noProof="0" dirty="0"/>
              <a:t>Name</a:t>
            </a:r>
          </a:p>
        </p:txBody>
      </p:sp>
      <p:sp>
        <p:nvSpPr>
          <p:cNvPr id="31" name="CVNameRight_1">
            <a:extLst>
              <a:ext uri="{FF2B5EF4-FFF2-40B4-BE49-F238E27FC236}">
                <a16:creationId xmlns:a16="http://schemas.microsoft.com/office/drawing/2014/main" id="{D4643C5A-F712-E1A8-36B2-200E96DF4EC2}"/>
              </a:ext>
            </a:extLst>
          </p:cNvPr>
          <p:cNvSpPr>
            <a:spLocks noGrp="1"/>
          </p:cNvSpPr>
          <p:nvPr>
            <p:ph type="body" sz="quarter" idx="72" hasCustomPrompt="1"/>
          </p:nvPr>
        </p:nvSpPr>
        <p:spPr>
          <a:xfrm>
            <a:off x="6344611" y="5049312"/>
            <a:ext cx="3413879" cy="146877"/>
          </a:xfrm>
          <a:prstGeom prst="rect">
            <a:avLst/>
          </a:prstGeom>
        </p:spPr>
        <p:txBody>
          <a:bodyPr vert="horz" wrap="square" lIns="0" tIns="0" rIns="0" bIns="0">
            <a:noAutofit/>
          </a:bodyPr>
          <a:lstStyle>
            <a:lvl1pPr marL="0" indent="0">
              <a:spcBef>
                <a:spcPts val="0"/>
              </a:spcBef>
              <a:buFont typeface="Arial" panose="020B0604020202020204" pitchFamily="34" charset="0"/>
              <a:buNone/>
              <a:defRPr sz="950" b="1" baseline="0">
                <a:solidFill>
                  <a:schemeClr val="bg2"/>
                </a:solidFill>
                <a:latin typeface="+mj-lt"/>
                <a:cs typeface="Arial" pitchFamily="34" charset="0"/>
              </a:defRPr>
            </a:lvl1pPr>
            <a:lvl2pPr marL="0" indent="0">
              <a:spcBef>
                <a:spcPts val="0"/>
              </a:spcBef>
              <a:buNone/>
              <a:defRPr sz="950" b="1">
                <a:solidFill>
                  <a:schemeClr val="bg2"/>
                </a:solidFill>
                <a:latin typeface="+mj-lt"/>
              </a:defRPr>
            </a:lvl2pPr>
            <a:lvl3pPr marL="0" indent="0">
              <a:spcBef>
                <a:spcPts val="0"/>
              </a:spcBef>
              <a:buNone/>
              <a:defRPr sz="950" b="1">
                <a:solidFill>
                  <a:schemeClr val="bg2"/>
                </a:solidFill>
                <a:latin typeface="+mj-lt"/>
              </a:defRPr>
            </a:lvl3pPr>
            <a:lvl4pPr marL="0" indent="0">
              <a:spcBef>
                <a:spcPts val="0"/>
              </a:spcBef>
              <a:buNone/>
              <a:defRPr sz="950" b="1">
                <a:solidFill>
                  <a:schemeClr val="bg2"/>
                </a:solidFill>
                <a:latin typeface="+mj-lt"/>
              </a:defRPr>
            </a:lvl4pPr>
            <a:lvl5pPr marL="0" indent="0">
              <a:spcBef>
                <a:spcPts val="0"/>
              </a:spcBef>
              <a:spcAft>
                <a:spcPts val="0"/>
              </a:spcAft>
              <a:buFont typeface="Arial" panose="020B0604020202020204" pitchFamily="34" charset="0"/>
              <a:buNone/>
              <a:defRPr sz="950" b="1">
                <a:solidFill>
                  <a:schemeClr val="bg2"/>
                </a:solidFill>
                <a:latin typeface="+mj-lt"/>
              </a:defRPr>
            </a:lvl5pPr>
            <a:lvl6pPr marL="0" indent="0">
              <a:spcBef>
                <a:spcPts val="0"/>
              </a:spcBef>
              <a:spcAft>
                <a:spcPts val="0"/>
              </a:spcAft>
              <a:buFont typeface="Arial" panose="020B0604020202020204" pitchFamily="34" charset="0"/>
              <a:buNone/>
              <a:defRPr sz="950" b="1">
                <a:solidFill>
                  <a:schemeClr val="bg2"/>
                </a:solidFill>
                <a:latin typeface="+mj-lt"/>
              </a:defRPr>
            </a:lvl6pPr>
            <a:lvl7pPr marL="0" indent="0">
              <a:spcBef>
                <a:spcPts val="0"/>
              </a:spcBef>
              <a:buFont typeface="Arial" panose="020B0604020202020204" pitchFamily="34" charset="0"/>
              <a:buNone/>
              <a:defRPr sz="950" b="1">
                <a:solidFill>
                  <a:schemeClr val="bg2"/>
                </a:solidFill>
                <a:latin typeface="+mj-lt"/>
              </a:defRPr>
            </a:lvl7pPr>
            <a:lvl8pPr marL="0" indent="0">
              <a:spcBef>
                <a:spcPts val="0"/>
              </a:spcBef>
              <a:buFont typeface="Arial" panose="020B0604020202020204" pitchFamily="34" charset="0"/>
              <a:buNone/>
              <a:defRPr sz="950" b="1">
                <a:solidFill>
                  <a:schemeClr val="bg2"/>
                </a:solidFill>
                <a:latin typeface="+mj-lt"/>
              </a:defRPr>
            </a:lvl8pPr>
            <a:lvl9pPr marL="0" indent="0">
              <a:spcBef>
                <a:spcPts val="0"/>
              </a:spcBef>
              <a:buFont typeface="Arial" panose="020B0604020202020204" pitchFamily="34" charset="0"/>
              <a:buNone/>
              <a:defRPr sz="950" b="1">
                <a:solidFill>
                  <a:schemeClr val="bg2"/>
                </a:solidFill>
                <a:latin typeface="+mj-lt"/>
              </a:defRPr>
            </a:lvl9pPr>
          </a:lstStyle>
          <a:p>
            <a:pPr lvl="0"/>
            <a:r>
              <a:rPr lang="en-GB" noProof="0" dirty="0"/>
              <a:t>Name</a:t>
            </a:r>
          </a:p>
        </p:txBody>
      </p:sp>
      <p:sp>
        <p:nvSpPr>
          <p:cNvPr id="32" name="CVNameRight_1">
            <a:extLst>
              <a:ext uri="{FF2B5EF4-FFF2-40B4-BE49-F238E27FC236}">
                <a16:creationId xmlns:a16="http://schemas.microsoft.com/office/drawing/2014/main" id="{091D4E80-7314-03D6-78AC-CF2658A09677}"/>
              </a:ext>
            </a:extLst>
          </p:cNvPr>
          <p:cNvSpPr>
            <a:spLocks noGrp="1"/>
          </p:cNvSpPr>
          <p:nvPr>
            <p:ph type="body" sz="quarter" idx="73" hasCustomPrompt="1"/>
          </p:nvPr>
        </p:nvSpPr>
        <p:spPr>
          <a:xfrm>
            <a:off x="6344611" y="1766838"/>
            <a:ext cx="3413879" cy="592937"/>
          </a:xfrm>
          <a:prstGeom prst="rect">
            <a:avLst/>
          </a:prstGeom>
        </p:spPr>
        <p:txBody>
          <a:bodyPr vert="horz" wrap="square" lIns="0" tIns="0" rIns="0" bIns="0">
            <a:noAutofit/>
          </a:bodyPr>
          <a:lstStyle>
            <a:lvl1pPr marL="180000" indent="-180000">
              <a:spcBef>
                <a:spcPts val="0"/>
              </a:spcBef>
              <a:buClr>
                <a:schemeClr val="accent2"/>
              </a:buClr>
              <a:buFont typeface="Arial" panose="020B0604020202020204" pitchFamily="34" charset="0"/>
              <a:buChar char="•"/>
              <a:defRPr sz="950" b="0" baseline="0">
                <a:solidFill>
                  <a:schemeClr val="tx2"/>
                </a:solidFill>
                <a:latin typeface="+mn-lt"/>
                <a:cs typeface="Arial" pitchFamily="34" charset="0"/>
              </a:defRPr>
            </a:lvl1pPr>
            <a:lvl2pPr marL="180000" indent="-180000">
              <a:spcBef>
                <a:spcPts val="0"/>
              </a:spcBef>
              <a:buClr>
                <a:schemeClr val="accent2"/>
              </a:buClr>
              <a:buFont typeface="Arial" panose="020B0604020202020204" pitchFamily="34" charset="0"/>
              <a:buChar char="•"/>
              <a:defRPr sz="950" b="0">
                <a:solidFill>
                  <a:schemeClr val="tx2"/>
                </a:solidFill>
                <a:latin typeface="+mn-lt"/>
              </a:defRPr>
            </a:lvl2pPr>
            <a:lvl3pPr marL="180000" indent="-180000">
              <a:spcBef>
                <a:spcPts val="0"/>
              </a:spcBef>
              <a:buClr>
                <a:schemeClr val="accent2"/>
              </a:buClr>
              <a:buFont typeface="Arial" panose="020B0604020202020204" pitchFamily="34" charset="0"/>
              <a:buChar char="•"/>
              <a:defRPr sz="950" b="0">
                <a:solidFill>
                  <a:schemeClr val="tx2"/>
                </a:solidFill>
                <a:latin typeface="+mn-lt"/>
              </a:defRPr>
            </a:lvl3pPr>
            <a:lvl4pPr marL="180000" indent="-180000">
              <a:spcBef>
                <a:spcPts val="0"/>
              </a:spcBef>
              <a:buClr>
                <a:schemeClr val="accent2"/>
              </a:buClr>
              <a:buFont typeface="Arial" panose="020B0604020202020204" pitchFamily="34" charset="0"/>
              <a:buChar char="•"/>
              <a:defRPr sz="950" b="0">
                <a:solidFill>
                  <a:schemeClr val="tx2"/>
                </a:solidFill>
                <a:latin typeface="+mn-lt"/>
              </a:defRPr>
            </a:lvl4pPr>
            <a:lvl5pPr marL="180000" indent="-180000">
              <a:spcBef>
                <a:spcPts val="0"/>
              </a:spcBef>
              <a:spcAft>
                <a:spcPts val="0"/>
              </a:spcAft>
              <a:buClr>
                <a:schemeClr val="accent2"/>
              </a:buClr>
              <a:buFont typeface="Arial" panose="020B0604020202020204" pitchFamily="34" charset="0"/>
              <a:buChar char="•"/>
              <a:defRPr sz="950" b="0">
                <a:solidFill>
                  <a:schemeClr val="tx2"/>
                </a:solidFill>
                <a:latin typeface="+mn-lt"/>
              </a:defRPr>
            </a:lvl5pPr>
            <a:lvl6pPr marL="180000" indent="-180000">
              <a:spcBef>
                <a:spcPts val="0"/>
              </a:spcBef>
              <a:spcAft>
                <a:spcPts val="0"/>
              </a:spcAft>
              <a:buClr>
                <a:schemeClr val="accent2"/>
              </a:buClr>
              <a:buFont typeface="Arial" panose="020B0604020202020204" pitchFamily="34" charset="0"/>
              <a:buChar char="•"/>
              <a:defRPr sz="950" b="0">
                <a:solidFill>
                  <a:schemeClr val="tx2"/>
                </a:solidFill>
                <a:latin typeface="+mn-lt"/>
              </a:defRPr>
            </a:lvl6pPr>
            <a:lvl7pPr marL="180000" indent="-180000">
              <a:spcBef>
                <a:spcPts val="0"/>
              </a:spcBef>
              <a:buClr>
                <a:schemeClr val="accent2"/>
              </a:buClr>
              <a:buFont typeface="Arial" panose="020B0604020202020204" pitchFamily="34" charset="0"/>
              <a:buChar char="•"/>
              <a:defRPr sz="950" b="0">
                <a:solidFill>
                  <a:schemeClr val="tx2"/>
                </a:solidFill>
                <a:latin typeface="+mn-lt"/>
              </a:defRPr>
            </a:lvl7pPr>
            <a:lvl8pPr marL="180000" indent="-180000">
              <a:spcBef>
                <a:spcPts val="0"/>
              </a:spcBef>
              <a:buClr>
                <a:schemeClr val="accent2"/>
              </a:buClr>
              <a:buFont typeface="Arial" panose="020B0604020202020204" pitchFamily="34" charset="0"/>
              <a:buChar char="•"/>
              <a:defRPr sz="950" b="0">
                <a:solidFill>
                  <a:schemeClr val="tx2"/>
                </a:solidFill>
                <a:latin typeface="+mn-lt"/>
              </a:defRPr>
            </a:lvl8pPr>
            <a:lvl9pPr marL="180000" indent="-180000">
              <a:spcBef>
                <a:spcPts val="0"/>
              </a:spcBef>
              <a:buClr>
                <a:schemeClr val="accent2"/>
              </a:buClr>
              <a:buFont typeface="Arial" panose="020B0604020202020204" pitchFamily="34" charset="0"/>
              <a:buChar char="•"/>
              <a:defRPr sz="950" b="0">
                <a:solidFill>
                  <a:schemeClr val="tx2"/>
                </a:solidFill>
                <a:latin typeface="+mn-lt"/>
              </a:defRPr>
            </a:lvl9pPr>
          </a:lstStyle>
          <a:p>
            <a:pPr lvl="0"/>
            <a:r>
              <a:rPr lang="en-GB" noProof="0" dirty="0"/>
              <a:t>Specialisation &amp; sector</a:t>
            </a:r>
          </a:p>
        </p:txBody>
      </p:sp>
      <p:sp>
        <p:nvSpPr>
          <p:cNvPr id="33" name="CVNameRight_1">
            <a:extLst>
              <a:ext uri="{FF2B5EF4-FFF2-40B4-BE49-F238E27FC236}">
                <a16:creationId xmlns:a16="http://schemas.microsoft.com/office/drawing/2014/main" id="{56FAB2B2-B10A-FDA7-3140-2C9895487258}"/>
              </a:ext>
            </a:extLst>
          </p:cNvPr>
          <p:cNvSpPr>
            <a:spLocks noGrp="1"/>
          </p:cNvSpPr>
          <p:nvPr>
            <p:ph type="body" sz="quarter" idx="74" hasCustomPrompt="1"/>
          </p:nvPr>
        </p:nvSpPr>
        <p:spPr>
          <a:xfrm>
            <a:off x="6344611" y="2973132"/>
            <a:ext cx="3413879" cy="592937"/>
          </a:xfrm>
          <a:prstGeom prst="rect">
            <a:avLst/>
          </a:prstGeom>
        </p:spPr>
        <p:txBody>
          <a:bodyPr vert="horz" wrap="square" lIns="0" tIns="0" rIns="0" bIns="0">
            <a:noAutofit/>
          </a:bodyPr>
          <a:lstStyle>
            <a:lvl1pPr marL="180000" indent="-180000">
              <a:spcBef>
                <a:spcPts val="0"/>
              </a:spcBef>
              <a:buClr>
                <a:schemeClr val="accent2"/>
              </a:buClr>
              <a:buFont typeface="Arial" panose="020B0604020202020204" pitchFamily="34" charset="0"/>
              <a:buChar char="•"/>
              <a:defRPr sz="950" b="0" baseline="0">
                <a:solidFill>
                  <a:schemeClr val="tx2"/>
                </a:solidFill>
                <a:latin typeface="+mn-lt"/>
                <a:cs typeface="Arial" pitchFamily="34" charset="0"/>
              </a:defRPr>
            </a:lvl1pPr>
            <a:lvl2pPr marL="180000" indent="-180000">
              <a:spcBef>
                <a:spcPts val="0"/>
              </a:spcBef>
              <a:buClr>
                <a:schemeClr val="accent2"/>
              </a:buClr>
              <a:buFont typeface="Arial" panose="020B0604020202020204" pitchFamily="34" charset="0"/>
              <a:buChar char="•"/>
              <a:defRPr sz="950" b="0">
                <a:solidFill>
                  <a:schemeClr val="tx2"/>
                </a:solidFill>
                <a:latin typeface="+mn-lt"/>
              </a:defRPr>
            </a:lvl2pPr>
            <a:lvl3pPr marL="180000" indent="-180000">
              <a:spcBef>
                <a:spcPts val="0"/>
              </a:spcBef>
              <a:buClr>
                <a:schemeClr val="accent2"/>
              </a:buClr>
              <a:buFont typeface="Arial" panose="020B0604020202020204" pitchFamily="34" charset="0"/>
              <a:buChar char="•"/>
              <a:defRPr sz="950" b="0">
                <a:solidFill>
                  <a:schemeClr val="tx2"/>
                </a:solidFill>
                <a:latin typeface="+mn-lt"/>
              </a:defRPr>
            </a:lvl3pPr>
            <a:lvl4pPr marL="180000" indent="-180000">
              <a:spcBef>
                <a:spcPts val="0"/>
              </a:spcBef>
              <a:buClr>
                <a:schemeClr val="accent2"/>
              </a:buClr>
              <a:buFont typeface="Arial" panose="020B0604020202020204" pitchFamily="34" charset="0"/>
              <a:buChar char="•"/>
              <a:defRPr sz="950" b="0">
                <a:solidFill>
                  <a:schemeClr val="tx2"/>
                </a:solidFill>
                <a:latin typeface="+mn-lt"/>
              </a:defRPr>
            </a:lvl4pPr>
            <a:lvl5pPr marL="180000" indent="-180000">
              <a:spcBef>
                <a:spcPts val="0"/>
              </a:spcBef>
              <a:spcAft>
                <a:spcPts val="0"/>
              </a:spcAft>
              <a:buClr>
                <a:schemeClr val="accent2"/>
              </a:buClr>
              <a:buFont typeface="Arial" panose="020B0604020202020204" pitchFamily="34" charset="0"/>
              <a:buChar char="•"/>
              <a:defRPr sz="950" b="0">
                <a:solidFill>
                  <a:schemeClr val="tx2"/>
                </a:solidFill>
                <a:latin typeface="+mn-lt"/>
              </a:defRPr>
            </a:lvl5pPr>
            <a:lvl6pPr marL="180000" indent="-180000">
              <a:spcBef>
                <a:spcPts val="0"/>
              </a:spcBef>
              <a:spcAft>
                <a:spcPts val="0"/>
              </a:spcAft>
              <a:buClr>
                <a:schemeClr val="accent2"/>
              </a:buClr>
              <a:buFont typeface="Arial" panose="020B0604020202020204" pitchFamily="34" charset="0"/>
              <a:buChar char="•"/>
              <a:defRPr sz="950" b="0">
                <a:solidFill>
                  <a:schemeClr val="tx2"/>
                </a:solidFill>
                <a:latin typeface="+mn-lt"/>
              </a:defRPr>
            </a:lvl6pPr>
            <a:lvl7pPr marL="180000" indent="-180000">
              <a:spcBef>
                <a:spcPts val="0"/>
              </a:spcBef>
              <a:buClr>
                <a:schemeClr val="accent2"/>
              </a:buClr>
              <a:buFont typeface="Arial" panose="020B0604020202020204" pitchFamily="34" charset="0"/>
              <a:buChar char="•"/>
              <a:defRPr sz="950" b="0">
                <a:solidFill>
                  <a:schemeClr val="tx2"/>
                </a:solidFill>
                <a:latin typeface="+mn-lt"/>
              </a:defRPr>
            </a:lvl7pPr>
            <a:lvl8pPr marL="180000" indent="-180000">
              <a:spcBef>
                <a:spcPts val="0"/>
              </a:spcBef>
              <a:buClr>
                <a:schemeClr val="accent2"/>
              </a:buClr>
              <a:buFont typeface="Arial" panose="020B0604020202020204" pitchFamily="34" charset="0"/>
              <a:buChar char="•"/>
              <a:defRPr sz="950" b="0">
                <a:solidFill>
                  <a:schemeClr val="tx2"/>
                </a:solidFill>
                <a:latin typeface="+mn-lt"/>
              </a:defRPr>
            </a:lvl8pPr>
            <a:lvl9pPr marL="180000" indent="-180000">
              <a:spcBef>
                <a:spcPts val="0"/>
              </a:spcBef>
              <a:buClr>
                <a:schemeClr val="accent2"/>
              </a:buClr>
              <a:buFont typeface="Arial" panose="020B0604020202020204" pitchFamily="34" charset="0"/>
              <a:buChar char="•"/>
              <a:defRPr sz="950" b="0">
                <a:solidFill>
                  <a:schemeClr val="tx2"/>
                </a:solidFill>
                <a:latin typeface="+mn-lt"/>
              </a:defRPr>
            </a:lvl9pPr>
          </a:lstStyle>
          <a:p>
            <a:pPr lvl="0"/>
            <a:r>
              <a:rPr lang="en-GB" noProof="0" dirty="0"/>
              <a:t>Specialisation &amp; sector</a:t>
            </a:r>
          </a:p>
        </p:txBody>
      </p:sp>
      <p:sp>
        <p:nvSpPr>
          <p:cNvPr id="34" name="CVNameRight_1">
            <a:extLst>
              <a:ext uri="{FF2B5EF4-FFF2-40B4-BE49-F238E27FC236}">
                <a16:creationId xmlns:a16="http://schemas.microsoft.com/office/drawing/2014/main" id="{5550509E-61A1-8A2D-1CD0-E0F5E15AAA30}"/>
              </a:ext>
            </a:extLst>
          </p:cNvPr>
          <p:cNvSpPr>
            <a:spLocks noGrp="1"/>
          </p:cNvSpPr>
          <p:nvPr>
            <p:ph type="body" sz="quarter" idx="75" hasCustomPrompt="1"/>
          </p:nvPr>
        </p:nvSpPr>
        <p:spPr>
          <a:xfrm>
            <a:off x="6344611" y="4231184"/>
            <a:ext cx="3413879" cy="592937"/>
          </a:xfrm>
          <a:prstGeom prst="rect">
            <a:avLst/>
          </a:prstGeom>
        </p:spPr>
        <p:txBody>
          <a:bodyPr vert="horz" wrap="square" lIns="0" tIns="0" rIns="0" bIns="0">
            <a:noAutofit/>
          </a:bodyPr>
          <a:lstStyle>
            <a:lvl1pPr marL="180000" indent="-180000">
              <a:spcBef>
                <a:spcPts val="0"/>
              </a:spcBef>
              <a:buClr>
                <a:schemeClr val="accent2"/>
              </a:buClr>
              <a:buFont typeface="Arial" panose="020B0604020202020204" pitchFamily="34" charset="0"/>
              <a:buChar char="•"/>
              <a:defRPr sz="950" b="0" baseline="0">
                <a:solidFill>
                  <a:schemeClr val="tx2"/>
                </a:solidFill>
                <a:latin typeface="+mn-lt"/>
                <a:cs typeface="Arial" pitchFamily="34" charset="0"/>
              </a:defRPr>
            </a:lvl1pPr>
            <a:lvl2pPr marL="180000" indent="-180000">
              <a:spcBef>
                <a:spcPts val="0"/>
              </a:spcBef>
              <a:buClr>
                <a:schemeClr val="accent2"/>
              </a:buClr>
              <a:buFont typeface="Arial" panose="020B0604020202020204" pitchFamily="34" charset="0"/>
              <a:buChar char="•"/>
              <a:defRPr sz="950" b="0">
                <a:solidFill>
                  <a:schemeClr val="tx2"/>
                </a:solidFill>
                <a:latin typeface="+mn-lt"/>
              </a:defRPr>
            </a:lvl2pPr>
            <a:lvl3pPr marL="180000" indent="-180000">
              <a:spcBef>
                <a:spcPts val="0"/>
              </a:spcBef>
              <a:buClr>
                <a:schemeClr val="accent2"/>
              </a:buClr>
              <a:buFont typeface="Arial" panose="020B0604020202020204" pitchFamily="34" charset="0"/>
              <a:buChar char="•"/>
              <a:defRPr sz="950" b="0">
                <a:solidFill>
                  <a:schemeClr val="tx2"/>
                </a:solidFill>
                <a:latin typeface="+mn-lt"/>
              </a:defRPr>
            </a:lvl3pPr>
            <a:lvl4pPr marL="180000" indent="-180000">
              <a:spcBef>
                <a:spcPts val="0"/>
              </a:spcBef>
              <a:buClr>
                <a:schemeClr val="accent2"/>
              </a:buClr>
              <a:buFont typeface="Arial" panose="020B0604020202020204" pitchFamily="34" charset="0"/>
              <a:buChar char="•"/>
              <a:defRPr sz="950" b="0">
                <a:solidFill>
                  <a:schemeClr val="tx2"/>
                </a:solidFill>
                <a:latin typeface="+mn-lt"/>
              </a:defRPr>
            </a:lvl4pPr>
            <a:lvl5pPr marL="180000" indent="-180000">
              <a:spcBef>
                <a:spcPts val="0"/>
              </a:spcBef>
              <a:spcAft>
                <a:spcPts val="0"/>
              </a:spcAft>
              <a:buClr>
                <a:schemeClr val="accent2"/>
              </a:buClr>
              <a:buFont typeface="Arial" panose="020B0604020202020204" pitchFamily="34" charset="0"/>
              <a:buChar char="•"/>
              <a:defRPr sz="950" b="0">
                <a:solidFill>
                  <a:schemeClr val="tx2"/>
                </a:solidFill>
                <a:latin typeface="+mn-lt"/>
              </a:defRPr>
            </a:lvl5pPr>
            <a:lvl6pPr marL="180000" indent="-180000">
              <a:spcBef>
                <a:spcPts val="0"/>
              </a:spcBef>
              <a:spcAft>
                <a:spcPts val="0"/>
              </a:spcAft>
              <a:buClr>
                <a:schemeClr val="accent2"/>
              </a:buClr>
              <a:buFont typeface="Arial" panose="020B0604020202020204" pitchFamily="34" charset="0"/>
              <a:buChar char="•"/>
              <a:defRPr sz="950" b="0">
                <a:solidFill>
                  <a:schemeClr val="tx2"/>
                </a:solidFill>
                <a:latin typeface="+mn-lt"/>
              </a:defRPr>
            </a:lvl6pPr>
            <a:lvl7pPr marL="180000" indent="-180000">
              <a:spcBef>
                <a:spcPts val="0"/>
              </a:spcBef>
              <a:buClr>
                <a:schemeClr val="accent2"/>
              </a:buClr>
              <a:buFont typeface="Arial" panose="020B0604020202020204" pitchFamily="34" charset="0"/>
              <a:buChar char="•"/>
              <a:defRPr sz="950" b="0">
                <a:solidFill>
                  <a:schemeClr val="tx2"/>
                </a:solidFill>
                <a:latin typeface="+mn-lt"/>
              </a:defRPr>
            </a:lvl7pPr>
            <a:lvl8pPr marL="180000" indent="-180000">
              <a:spcBef>
                <a:spcPts val="0"/>
              </a:spcBef>
              <a:buClr>
                <a:schemeClr val="accent2"/>
              </a:buClr>
              <a:buFont typeface="Arial" panose="020B0604020202020204" pitchFamily="34" charset="0"/>
              <a:buChar char="•"/>
              <a:defRPr sz="950" b="0">
                <a:solidFill>
                  <a:schemeClr val="tx2"/>
                </a:solidFill>
                <a:latin typeface="+mn-lt"/>
              </a:defRPr>
            </a:lvl8pPr>
            <a:lvl9pPr marL="180000" indent="-180000">
              <a:spcBef>
                <a:spcPts val="0"/>
              </a:spcBef>
              <a:buClr>
                <a:schemeClr val="accent2"/>
              </a:buClr>
              <a:buFont typeface="Arial" panose="020B0604020202020204" pitchFamily="34" charset="0"/>
              <a:buChar char="•"/>
              <a:defRPr sz="950" b="0">
                <a:solidFill>
                  <a:schemeClr val="tx2"/>
                </a:solidFill>
                <a:latin typeface="+mn-lt"/>
              </a:defRPr>
            </a:lvl9pPr>
          </a:lstStyle>
          <a:p>
            <a:pPr lvl="0"/>
            <a:r>
              <a:rPr lang="en-GB" noProof="0" dirty="0"/>
              <a:t>Specialisation &amp; sector</a:t>
            </a:r>
          </a:p>
        </p:txBody>
      </p:sp>
      <p:sp>
        <p:nvSpPr>
          <p:cNvPr id="35" name="CVNameRight_1">
            <a:extLst>
              <a:ext uri="{FF2B5EF4-FFF2-40B4-BE49-F238E27FC236}">
                <a16:creationId xmlns:a16="http://schemas.microsoft.com/office/drawing/2014/main" id="{6AB0E6BF-D692-9916-3B87-AE78F0BA38AE}"/>
              </a:ext>
            </a:extLst>
          </p:cNvPr>
          <p:cNvSpPr>
            <a:spLocks noGrp="1"/>
          </p:cNvSpPr>
          <p:nvPr>
            <p:ph type="body" sz="quarter" idx="76" hasCustomPrompt="1"/>
          </p:nvPr>
        </p:nvSpPr>
        <p:spPr>
          <a:xfrm>
            <a:off x="6344611" y="5423464"/>
            <a:ext cx="3413879" cy="592937"/>
          </a:xfrm>
          <a:prstGeom prst="rect">
            <a:avLst/>
          </a:prstGeom>
        </p:spPr>
        <p:txBody>
          <a:bodyPr vert="horz" wrap="square" lIns="0" tIns="0" rIns="0" bIns="0">
            <a:noAutofit/>
          </a:bodyPr>
          <a:lstStyle>
            <a:lvl1pPr marL="180000" indent="-180000">
              <a:spcBef>
                <a:spcPts val="0"/>
              </a:spcBef>
              <a:buClr>
                <a:schemeClr val="accent2"/>
              </a:buClr>
              <a:buFont typeface="Arial" panose="020B0604020202020204" pitchFamily="34" charset="0"/>
              <a:buChar char="•"/>
              <a:defRPr sz="950" b="0" baseline="0">
                <a:solidFill>
                  <a:schemeClr val="tx2"/>
                </a:solidFill>
                <a:latin typeface="+mn-lt"/>
                <a:cs typeface="Arial" pitchFamily="34" charset="0"/>
              </a:defRPr>
            </a:lvl1pPr>
            <a:lvl2pPr marL="180000" indent="-180000">
              <a:spcBef>
                <a:spcPts val="0"/>
              </a:spcBef>
              <a:buClr>
                <a:schemeClr val="accent2"/>
              </a:buClr>
              <a:buFont typeface="Arial" panose="020B0604020202020204" pitchFamily="34" charset="0"/>
              <a:buChar char="•"/>
              <a:defRPr sz="950" b="0">
                <a:solidFill>
                  <a:schemeClr val="tx2"/>
                </a:solidFill>
                <a:latin typeface="+mn-lt"/>
              </a:defRPr>
            </a:lvl2pPr>
            <a:lvl3pPr marL="180000" indent="-180000">
              <a:spcBef>
                <a:spcPts val="0"/>
              </a:spcBef>
              <a:buClr>
                <a:schemeClr val="accent2"/>
              </a:buClr>
              <a:buFont typeface="Arial" panose="020B0604020202020204" pitchFamily="34" charset="0"/>
              <a:buChar char="•"/>
              <a:defRPr sz="950" b="0">
                <a:solidFill>
                  <a:schemeClr val="tx2"/>
                </a:solidFill>
                <a:latin typeface="+mn-lt"/>
              </a:defRPr>
            </a:lvl3pPr>
            <a:lvl4pPr marL="180000" indent="-180000">
              <a:spcBef>
                <a:spcPts val="0"/>
              </a:spcBef>
              <a:buClr>
                <a:schemeClr val="accent2"/>
              </a:buClr>
              <a:buFont typeface="Arial" panose="020B0604020202020204" pitchFamily="34" charset="0"/>
              <a:buChar char="•"/>
              <a:defRPr sz="950" b="0">
                <a:solidFill>
                  <a:schemeClr val="tx2"/>
                </a:solidFill>
                <a:latin typeface="+mn-lt"/>
              </a:defRPr>
            </a:lvl4pPr>
            <a:lvl5pPr marL="180000" indent="-180000">
              <a:spcBef>
                <a:spcPts val="0"/>
              </a:spcBef>
              <a:spcAft>
                <a:spcPts val="0"/>
              </a:spcAft>
              <a:buClr>
                <a:schemeClr val="accent2"/>
              </a:buClr>
              <a:buFont typeface="Arial" panose="020B0604020202020204" pitchFamily="34" charset="0"/>
              <a:buChar char="•"/>
              <a:defRPr sz="950" b="0">
                <a:solidFill>
                  <a:schemeClr val="tx2"/>
                </a:solidFill>
                <a:latin typeface="+mn-lt"/>
              </a:defRPr>
            </a:lvl5pPr>
            <a:lvl6pPr marL="180000" indent="-180000">
              <a:spcBef>
                <a:spcPts val="0"/>
              </a:spcBef>
              <a:spcAft>
                <a:spcPts val="0"/>
              </a:spcAft>
              <a:buClr>
                <a:schemeClr val="accent2"/>
              </a:buClr>
              <a:buFont typeface="Arial" panose="020B0604020202020204" pitchFamily="34" charset="0"/>
              <a:buChar char="•"/>
              <a:defRPr sz="950" b="0">
                <a:solidFill>
                  <a:schemeClr val="tx2"/>
                </a:solidFill>
                <a:latin typeface="+mn-lt"/>
              </a:defRPr>
            </a:lvl6pPr>
            <a:lvl7pPr marL="180000" indent="-180000">
              <a:spcBef>
                <a:spcPts val="0"/>
              </a:spcBef>
              <a:buClr>
                <a:schemeClr val="accent2"/>
              </a:buClr>
              <a:buFont typeface="Arial" panose="020B0604020202020204" pitchFamily="34" charset="0"/>
              <a:buChar char="•"/>
              <a:defRPr sz="950" b="0">
                <a:solidFill>
                  <a:schemeClr val="tx2"/>
                </a:solidFill>
                <a:latin typeface="+mn-lt"/>
              </a:defRPr>
            </a:lvl7pPr>
            <a:lvl8pPr marL="180000" indent="-180000">
              <a:spcBef>
                <a:spcPts val="0"/>
              </a:spcBef>
              <a:buClr>
                <a:schemeClr val="accent2"/>
              </a:buClr>
              <a:buFont typeface="Arial" panose="020B0604020202020204" pitchFamily="34" charset="0"/>
              <a:buChar char="•"/>
              <a:defRPr sz="950" b="0">
                <a:solidFill>
                  <a:schemeClr val="tx2"/>
                </a:solidFill>
                <a:latin typeface="+mn-lt"/>
              </a:defRPr>
            </a:lvl8pPr>
            <a:lvl9pPr marL="180000" indent="-180000">
              <a:spcBef>
                <a:spcPts val="0"/>
              </a:spcBef>
              <a:buClr>
                <a:schemeClr val="accent2"/>
              </a:buClr>
              <a:buFont typeface="Arial" panose="020B0604020202020204" pitchFamily="34" charset="0"/>
              <a:buChar char="•"/>
              <a:defRPr sz="950" b="0">
                <a:solidFill>
                  <a:schemeClr val="tx2"/>
                </a:solidFill>
                <a:latin typeface="+mn-lt"/>
              </a:defRPr>
            </a:lvl9pPr>
          </a:lstStyle>
          <a:p>
            <a:pPr lvl="0"/>
            <a:r>
              <a:rPr lang="en-GB" noProof="0" dirty="0"/>
              <a:t>Specialisation &amp; sector</a:t>
            </a:r>
          </a:p>
        </p:txBody>
      </p:sp>
    </p:spTree>
    <p:extLst>
      <p:ext uri="{BB962C8B-B14F-4D97-AF65-F5344CB8AC3E}">
        <p14:creationId xmlns:p14="http://schemas.microsoft.com/office/powerpoint/2010/main" val="3989094437"/>
      </p:ext>
    </p:extLst>
  </p:cSld>
  <p:clrMapOvr>
    <a:masterClrMapping/>
  </p:clrMapOvr>
  <p:extLst>
    <p:ext uri="{DCECCB84-F9BA-43D5-87BE-67443E8EF086}">
      <p15:sldGuideLst xmlns:p15="http://schemas.microsoft.com/office/powerpoint/2012/main">
        <p15:guide id="1" pos="3659" userDrawn="1">
          <p15:clr>
            <a:srgbClr val="FBAE40"/>
          </p15:clr>
        </p15:guide>
        <p15:guide id="2" pos="3341" userDrawn="1">
          <p15:clr>
            <a:srgbClr val="FBAE40"/>
          </p15:clr>
        </p15:guide>
        <p15:guide id="3" pos="461" userDrawn="1">
          <p15:clr>
            <a:srgbClr val="FBAE40"/>
          </p15:clr>
        </p15:guide>
        <p15:guide id="4" pos="7514" userDrawn="1">
          <p15:clr>
            <a:srgbClr val="FBAE40"/>
          </p15:clr>
        </p15:guide>
        <p15:guide id="5" pos="166" userDrawn="1">
          <p15:clr>
            <a:srgbClr val="FBAE40"/>
          </p15:clr>
        </p15:guide>
        <p15:guide id="6" orient="horz" pos="618" userDrawn="1">
          <p15:clr>
            <a:srgbClr val="FBAE40"/>
          </p15:clr>
        </p15:guide>
        <p15:guide id="7" orient="horz" pos="3929"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endParaRPr lang="en-GB" dirty="0"/>
          </a:p>
        </p:txBody>
      </p:sp>
      <p:sp>
        <p:nvSpPr>
          <p:cNvPr id="8" name="Text Placeholder 7">
            <a:extLst>
              <a:ext uri="{FF2B5EF4-FFF2-40B4-BE49-F238E27FC236}">
                <a16:creationId xmlns:a16="http://schemas.microsoft.com/office/drawing/2014/main" id="{C775BA39-7D03-4A53-A94E-D3484E6288AA}"/>
              </a:ext>
            </a:extLst>
          </p:cNvPr>
          <p:cNvSpPr>
            <a:spLocks noGrp="1"/>
          </p:cNvSpPr>
          <p:nvPr>
            <p:ph type="body" sz="quarter" idx="10"/>
          </p:nvPr>
        </p:nvSpPr>
        <p:spPr>
          <a:xfrm>
            <a:off x="731837" y="3429000"/>
            <a:ext cx="7596000" cy="2808287"/>
          </a:xfrm>
        </p:spPr>
        <p:txBody>
          <a:bodyPr anchor="b" anchorCtr="0"/>
          <a:lstStyle>
            <a:lvl1pPr>
              <a:defRPr sz="1000"/>
            </a:lvl1pPr>
            <a:lvl2pPr marL="146050" indent="-146050">
              <a:defRPr sz="1000"/>
            </a:lvl2pPr>
            <a:lvl3pPr marL="342900" indent="-134938">
              <a:defRPr sz="1000"/>
            </a:lvl3pPr>
            <a:lvl4pPr marL="538163" indent="-144463">
              <a:defRPr sz="1000"/>
            </a:lvl4pPr>
            <a:lvl5pPr>
              <a:defRPr sz="1100"/>
            </a:lvl5pPr>
            <a:lvl6pPr>
              <a:defRPr sz="1200"/>
            </a:lvl6pPr>
            <a:lvl7pPr marL="288925" indent="-288925">
              <a:defRPr sz="1200"/>
            </a:lvl7pPr>
            <a:lvl8pPr marL="469900" indent="-171450">
              <a:defRPr sz="11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Footer Placeholder 2">
            <a:extLst>
              <a:ext uri="{FF2B5EF4-FFF2-40B4-BE49-F238E27FC236}">
                <a16:creationId xmlns:a16="http://schemas.microsoft.com/office/drawing/2014/main" id="{075E3EA0-C4E7-99D8-6F64-907F609AD7B7}"/>
              </a:ext>
            </a:extLst>
          </p:cNvPr>
          <p:cNvSpPr>
            <a:spLocks noGrp="1"/>
          </p:cNvSpPr>
          <p:nvPr>
            <p:ph type="ftr" sz="quarter" idx="11"/>
          </p:nvPr>
        </p:nvSpPr>
        <p:spPr/>
        <p:txBody>
          <a:bodyPr/>
          <a:lstStyle/>
          <a:p>
            <a:r>
              <a:rPr lang="en-GB"/>
              <a:t>Loyens &amp; Loeff - Title presentation - Name presenter - Sector team - City - DD/MM/YYYY - DMS#</a:t>
            </a:r>
            <a:endParaRPr lang="en-GB" dirty="0"/>
          </a:p>
        </p:txBody>
      </p:sp>
    </p:spTree>
    <p:extLst>
      <p:ext uri="{BB962C8B-B14F-4D97-AF65-F5344CB8AC3E}">
        <p14:creationId xmlns:p14="http://schemas.microsoft.com/office/powerpoint/2010/main" val="983454946"/>
      </p:ext>
    </p:extLst>
  </p:cSld>
  <p:clrMapOvr>
    <a:masterClrMapping/>
  </p:clrMapOvr>
  <p:extLst>
    <p:ext uri="{DCECCB84-F9BA-43D5-87BE-67443E8EF086}">
      <p15:sldGuideLst xmlns:p15="http://schemas.microsoft.com/office/powerpoint/2012/main">
        <p15:guide id="7" orient="horz" pos="3929" userDrawn="1">
          <p15:clr>
            <a:srgbClr val="F26B43"/>
          </p15:clr>
        </p15:guide>
        <p15:guide id="8" pos="3840" userDrawn="1">
          <p15:clr>
            <a:srgbClr val="F26B43"/>
          </p15:clr>
        </p15:guide>
        <p15:guide id="9" pos="3659" userDrawn="1">
          <p15:clr>
            <a:srgbClr val="FBAE40"/>
          </p15:clr>
        </p15:guide>
        <p15:guide id="10" pos="461" userDrawn="1">
          <p15:clr>
            <a:srgbClr val="F26B43"/>
          </p15:clr>
        </p15:guide>
        <p15:guide id="11" pos="7219" userDrawn="1">
          <p15:clr>
            <a:srgbClr val="F26B43"/>
          </p15:clr>
        </p15:guide>
        <p15:guide id="12" pos="7514" userDrawn="1">
          <p15:clr>
            <a:srgbClr val="FBAE40"/>
          </p15:clr>
        </p15:guide>
        <p15:guide id="13" pos="166" userDrawn="1">
          <p15:clr>
            <a:srgbClr val="FBAE40"/>
          </p15:clr>
        </p15:guide>
        <p15:guide id="14" pos="4021" userDrawn="1">
          <p15:clr>
            <a:srgbClr val="FBAE40"/>
          </p15:clr>
        </p15:guide>
        <p15:guide id="15" orient="horz" pos="618" userDrawn="1">
          <p15:clr>
            <a:srgbClr val="F26B43"/>
          </p15:clr>
        </p15:guide>
        <p15:guide id="16" orient="horz" pos="187"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94EE4D2-54E0-8845-846D-068082B53508}"/>
              </a:ext>
            </a:extLst>
          </p:cNvPr>
          <p:cNvSpPr/>
          <p:nvPr userDrawn="1"/>
        </p:nvSpPr>
        <p:spPr>
          <a:xfrm>
            <a:off x="263525" y="765174"/>
            <a:ext cx="11664950" cy="5832475"/>
          </a:xfrm>
          <a:prstGeom prst="rect">
            <a:avLst/>
          </a:prstGeom>
          <a:gradFill>
            <a:gsLst>
              <a:gs pos="0">
                <a:srgbClr val="0078B6"/>
              </a:gs>
              <a:gs pos="100000">
                <a:schemeClr val="bg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dirty="0" err="1">
              <a:solidFill>
                <a:schemeClr val="bg1"/>
              </a:solidFill>
            </a:endParaRPr>
          </a:p>
        </p:txBody>
      </p:sp>
      <p:sp>
        <p:nvSpPr>
          <p:cNvPr id="4" name="Titel 1">
            <a:extLst>
              <a:ext uri="{FF2B5EF4-FFF2-40B4-BE49-F238E27FC236}">
                <a16:creationId xmlns:a16="http://schemas.microsoft.com/office/drawing/2014/main" id="{27FE3664-6FDF-DB26-0AF6-213DD9ECDBFE}"/>
              </a:ext>
            </a:extLst>
          </p:cNvPr>
          <p:cNvSpPr>
            <a:spLocks noGrp="1"/>
          </p:cNvSpPr>
          <p:nvPr>
            <p:ph type="ctrTitle" hasCustomPrompt="1"/>
          </p:nvPr>
        </p:nvSpPr>
        <p:spPr>
          <a:xfrm>
            <a:off x="1019175" y="5259643"/>
            <a:ext cx="7620000" cy="747897"/>
          </a:xfrm>
        </p:spPr>
        <p:txBody>
          <a:bodyPr wrap="square" anchor="t" anchorCtr="0">
            <a:spAutoFit/>
          </a:bodyPr>
          <a:lstStyle>
            <a:lvl1pPr algn="l">
              <a:lnSpc>
                <a:spcPct val="90000"/>
              </a:lnSpc>
              <a:defRPr sz="5400">
                <a:solidFill>
                  <a:schemeClr val="bg1"/>
                </a:solidFill>
                <a:latin typeface="+mn-lt"/>
              </a:defRPr>
            </a:lvl1pPr>
          </a:lstStyle>
          <a:p>
            <a:r>
              <a:rPr lang="en-GB" noProof="0" dirty="0"/>
              <a:t>Text for the end slide</a:t>
            </a:r>
            <a:endParaRPr lang="en-GB" dirty="0"/>
          </a:p>
        </p:txBody>
      </p:sp>
      <p:sp>
        <p:nvSpPr>
          <p:cNvPr id="2" name="Footer Placeholder 1">
            <a:extLst>
              <a:ext uri="{FF2B5EF4-FFF2-40B4-BE49-F238E27FC236}">
                <a16:creationId xmlns:a16="http://schemas.microsoft.com/office/drawing/2014/main" id="{EA663AF9-CD5E-E0AD-05F2-9BA7AFF0DE5F}"/>
              </a:ext>
            </a:extLst>
          </p:cNvPr>
          <p:cNvSpPr>
            <a:spLocks noGrp="1"/>
          </p:cNvSpPr>
          <p:nvPr>
            <p:ph type="ftr" sz="quarter" idx="10"/>
          </p:nvPr>
        </p:nvSpPr>
        <p:spPr/>
        <p:txBody>
          <a:bodyPr/>
          <a:lstStyle/>
          <a:p>
            <a:r>
              <a:rPr lang="en-GB"/>
              <a:t>Loyens &amp; Loeff - Title presentation - Name presenter - Sector team - City - DD/MM/YYYY - DMS#</a:t>
            </a:r>
            <a:endParaRPr lang="en-GB" dirty="0"/>
          </a:p>
        </p:txBody>
      </p:sp>
    </p:spTree>
    <p:extLst>
      <p:ext uri="{BB962C8B-B14F-4D97-AF65-F5344CB8AC3E}">
        <p14:creationId xmlns:p14="http://schemas.microsoft.com/office/powerpoint/2010/main" val="783620221"/>
      </p:ext>
    </p:extLst>
  </p:cSld>
  <p:clrMapOvr>
    <a:masterClrMapping/>
  </p:clrMapOvr>
  <p:extLst>
    <p:ext uri="{DCECCB84-F9BA-43D5-87BE-67443E8EF086}">
      <p15:sldGuideLst xmlns:p15="http://schemas.microsoft.com/office/powerpoint/2012/main">
        <p15:guide id="1" pos="461" userDrawn="1">
          <p15:clr>
            <a:srgbClr val="FBAE40"/>
          </p15:clr>
        </p15:guide>
        <p15:guide id="2" orient="horz" pos="3543"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ank you with image">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AC3ABF6D-079A-3754-BFF8-2E84BB8006C1}"/>
              </a:ext>
            </a:extLst>
          </p:cNvPr>
          <p:cNvSpPr>
            <a:spLocks noGrp="1"/>
          </p:cNvSpPr>
          <p:nvPr>
            <p:ph type="pic" sz="quarter" idx="15" hasCustomPrompt="1"/>
          </p:nvPr>
        </p:nvSpPr>
        <p:spPr>
          <a:xfrm>
            <a:off x="263524" y="765174"/>
            <a:ext cx="11664950" cy="5832476"/>
          </a:xfrm>
          <a:solidFill>
            <a:schemeClr val="bg1">
              <a:lumMod val="75000"/>
            </a:schemeClr>
          </a:solidFill>
        </p:spPr>
        <p:txBody>
          <a:bodyPr bIns="648000" anchor="ctr" anchorCtr="0"/>
          <a:lstStyle>
            <a:lvl1pPr algn="ctr">
              <a:defRPr>
                <a:solidFill>
                  <a:schemeClr val="bg1"/>
                </a:solidFill>
              </a:defRPr>
            </a:lvl1pPr>
          </a:lstStyle>
          <a:p>
            <a:pPr marL="0" marR="0" lvl="0" indent="0" algn="ctr" defTabSz="914400" rtl="0" eaLnBrk="1" fontAlgn="auto" latinLnBrk="0" hangingPunct="1">
              <a:lnSpc>
                <a:spcPct val="100000"/>
              </a:lnSpc>
              <a:spcBef>
                <a:spcPts val="400"/>
              </a:spcBef>
              <a:spcAft>
                <a:spcPts val="0"/>
              </a:spcAft>
              <a:buClrTx/>
              <a:buSzTx/>
              <a:buFont typeface="Arial" panose="020B0604020202020204" pitchFamily="34" charset="0"/>
              <a:buNone/>
              <a:tabLst/>
              <a:defRPr/>
            </a:pPr>
            <a:r>
              <a:rPr lang="en-GB" dirty="0"/>
              <a:t>Click ‘Insert picture’-button and select picture from </a:t>
            </a:r>
            <a:br>
              <a:rPr lang="en-GB" dirty="0"/>
            </a:br>
            <a:r>
              <a:rPr lang="en-GB" dirty="0"/>
              <a:t>SharePoint, or choose a ready-to-go slide from the library</a:t>
            </a:r>
          </a:p>
          <a:p>
            <a:endParaRPr lang="en-GB" dirty="0"/>
          </a:p>
        </p:txBody>
      </p:sp>
      <p:sp>
        <p:nvSpPr>
          <p:cNvPr id="2" name="Titel 1"/>
          <p:cNvSpPr>
            <a:spLocks noGrp="1"/>
          </p:cNvSpPr>
          <p:nvPr>
            <p:ph type="ctrTitle" hasCustomPrompt="1"/>
          </p:nvPr>
        </p:nvSpPr>
        <p:spPr>
          <a:xfrm>
            <a:off x="1019175" y="5259643"/>
            <a:ext cx="7620000" cy="747897"/>
          </a:xfrm>
        </p:spPr>
        <p:txBody>
          <a:bodyPr wrap="square" anchor="t" anchorCtr="0">
            <a:spAutoFit/>
          </a:bodyPr>
          <a:lstStyle>
            <a:lvl1pPr algn="l">
              <a:lnSpc>
                <a:spcPct val="90000"/>
              </a:lnSpc>
              <a:defRPr sz="5400">
                <a:solidFill>
                  <a:schemeClr val="bg1"/>
                </a:solidFill>
                <a:latin typeface="+mn-lt"/>
              </a:defRPr>
            </a:lvl1pPr>
          </a:lstStyle>
          <a:p>
            <a:r>
              <a:rPr lang="en-GB" noProof="0" dirty="0"/>
              <a:t>Text for the end slide</a:t>
            </a:r>
            <a:endParaRPr lang="en-GB" dirty="0"/>
          </a:p>
        </p:txBody>
      </p:sp>
      <p:sp>
        <p:nvSpPr>
          <p:cNvPr id="4" name="Footer Placeholder 3">
            <a:extLst>
              <a:ext uri="{FF2B5EF4-FFF2-40B4-BE49-F238E27FC236}">
                <a16:creationId xmlns:a16="http://schemas.microsoft.com/office/drawing/2014/main" id="{91C9A70C-64CF-F725-7752-9A012566EF05}"/>
              </a:ext>
            </a:extLst>
          </p:cNvPr>
          <p:cNvSpPr>
            <a:spLocks noGrp="1"/>
          </p:cNvSpPr>
          <p:nvPr>
            <p:ph type="ftr" sz="quarter" idx="16"/>
          </p:nvPr>
        </p:nvSpPr>
        <p:spPr/>
        <p:txBody>
          <a:bodyPr/>
          <a:lstStyle/>
          <a:p>
            <a:r>
              <a:rPr lang="en-GB"/>
              <a:t>Loyens &amp; Loeff - Title presentation - Name presenter - Sector team - City - DD/MM/YYYY - DMS#</a:t>
            </a:r>
            <a:endParaRPr lang="en-GB" dirty="0"/>
          </a:p>
        </p:txBody>
      </p:sp>
    </p:spTree>
    <p:extLst>
      <p:ext uri="{BB962C8B-B14F-4D97-AF65-F5344CB8AC3E}">
        <p14:creationId xmlns:p14="http://schemas.microsoft.com/office/powerpoint/2010/main" val="2959408341"/>
      </p:ext>
    </p:extLst>
  </p:cSld>
  <p:clrMapOvr>
    <a:masterClrMapping/>
  </p:clrMapOvr>
  <p:extLst>
    <p:ext uri="{DCECCB84-F9BA-43D5-87BE-67443E8EF086}">
      <p15:sldGuideLst xmlns:p15="http://schemas.microsoft.com/office/powerpoint/2012/main">
        <p15:guide id="1" pos="824" userDrawn="1">
          <p15:clr>
            <a:srgbClr val="FBAE40"/>
          </p15:clr>
        </p15:guide>
        <p15:guide id="2" orient="horz" pos="3067"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Empty">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FC69C7B-0FE1-82A5-4CA7-3F49A89F639D}"/>
              </a:ext>
            </a:extLst>
          </p:cNvPr>
          <p:cNvSpPr>
            <a:spLocks noGrp="1"/>
          </p:cNvSpPr>
          <p:nvPr>
            <p:ph type="ftr" sz="quarter" idx="10"/>
          </p:nvPr>
        </p:nvSpPr>
        <p:spPr/>
        <p:txBody>
          <a:bodyPr/>
          <a:lstStyle/>
          <a:p>
            <a:r>
              <a:rPr lang="en-GB"/>
              <a:t>Loyens &amp; Loeff - Title presentation - Name presenter - Sector team - City - DD/MM/YYYY - DMS#</a:t>
            </a:r>
            <a:endParaRPr lang="en-GB" dirty="0"/>
          </a:p>
        </p:txBody>
      </p:sp>
    </p:spTree>
    <p:extLst>
      <p:ext uri="{BB962C8B-B14F-4D97-AF65-F5344CB8AC3E}">
        <p14:creationId xmlns:p14="http://schemas.microsoft.com/office/powerpoint/2010/main" val="3249221696"/>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with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55A72B9-A226-F889-120C-5CED059D7C45}"/>
              </a:ext>
              <a:ext uri="{C183D7F6-B498-43B3-948B-1728B52AA6E4}">
                <adec:decorative xmlns:adec="http://schemas.microsoft.com/office/drawing/2017/decorative" xmlns:p15="http://schemas.microsoft.com/office/powerpoint/2012/main" xmlns:p14="http://schemas.microsoft.com/office/powerpoint/2010/main" xmlns:asvg="http://schemas.microsoft.com/office/drawing/2016/SVG/main" xmlns:a16="http://schemas.microsoft.com/office/drawing/2014/main" xmlns="" val="0"/>
              </a:ext>
            </a:extLst>
          </p:cNvPr>
          <p:cNvSpPr>
            <a:spLocks noGrp="1"/>
          </p:cNvSpPr>
          <p:nvPr>
            <p:ph type="pic" sz="quarter" idx="15" hasCustomPrompt="1"/>
          </p:nvPr>
        </p:nvSpPr>
        <p:spPr>
          <a:xfrm>
            <a:off x="263524" y="765174"/>
            <a:ext cx="11664950" cy="5832476"/>
          </a:xfrm>
          <a:solidFill>
            <a:schemeClr val="bg1">
              <a:lumMod val="75000"/>
            </a:schemeClr>
          </a:solidFill>
        </p:spPr>
        <p:txBody>
          <a:bodyPr bIns="648000" anchor="ctr" anchorCtr="0"/>
          <a:lstStyle>
            <a:lvl1pPr algn="ctr">
              <a:defRPr>
                <a:solidFill>
                  <a:schemeClr val="bg1"/>
                </a:solidFill>
              </a:defRPr>
            </a:lvl1pPr>
          </a:lstStyle>
          <a:p>
            <a:pPr marL="0" marR="0" lvl="0" indent="0" algn="ctr" defTabSz="914400" rtl="0" eaLnBrk="1" fontAlgn="auto" latinLnBrk="0" hangingPunct="1">
              <a:lnSpc>
                <a:spcPct val="100000"/>
              </a:lnSpc>
              <a:spcBef>
                <a:spcPts val="400"/>
              </a:spcBef>
              <a:spcAft>
                <a:spcPts val="0"/>
              </a:spcAft>
              <a:buClrTx/>
              <a:buSzTx/>
              <a:buFont typeface="Arial" panose="020B0604020202020204" pitchFamily="34" charset="0"/>
              <a:buNone/>
              <a:tabLst/>
              <a:defRPr/>
            </a:pPr>
            <a:r>
              <a:rPr lang="en-GB" dirty="0"/>
              <a:t>Click ‘Insert picture’-button and select picture from </a:t>
            </a:r>
            <a:br>
              <a:rPr lang="en-GB" dirty="0"/>
            </a:br>
            <a:r>
              <a:rPr lang="en-GB" dirty="0"/>
              <a:t>SharePoint, or choose a ready-to-go slide from the library</a:t>
            </a:r>
          </a:p>
          <a:p>
            <a:endParaRPr lang="en-GB" dirty="0"/>
          </a:p>
        </p:txBody>
      </p:sp>
      <p:sp>
        <p:nvSpPr>
          <p:cNvPr id="7" name="Text Placeholder 6">
            <a:extLst>
              <a:ext uri="{FF2B5EF4-FFF2-40B4-BE49-F238E27FC236}">
                <a16:creationId xmlns:a16="http://schemas.microsoft.com/office/drawing/2014/main" id="{F630F14E-25E7-E9B4-06DF-84EF40139688}"/>
              </a:ext>
            </a:extLst>
          </p:cNvPr>
          <p:cNvSpPr>
            <a:spLocks noGrp="1"/>
          </p:cNvSpPr>
          <p:nvPr>
            <p:ph type="body" sz="quarter" idx="17" hasCustomPrompt="1"/>
          </p:nvPr>
        </p:nvSpPr>
        <p:spPr>
          <a:xfrm>
            <a:off x="265732" y="3573016"/>
            <a:ext cx="11660536" cy="3024634"/>
          </a:xfrm>
          <a:blipFill>
            <a:blip r:embed="rId2">
              <a:alphaModFix amt="78000"/>
              <a:extLst>
                <a:ext uri="{96DAC541-7B7A-43D3-8B79-37D633B846F1}">
                  <asvg:svgBlip xmlns:asvg="http://schemas.microsoft.com/office/drawing/2016/SVG/main" xmlns:p15="http://schemas.microsoft.com/office/powerpoint/2012/main" xmlns:p14="http://schemas.microsoft.com/office/powerpoint/2010/main" xmlns:adec="http://schemas.microsoft.com/office/drawing/2017/decorative" xmlns:a16="http://schemas.microsoft.com/office/drawing/2014/main" xmlns="" r:embed="rId3"/>
                </a:ext>
              </a:extLst>
            </a:blip>
            <a:stretch>
              <a:fillRect/>
            </a:stretch>
          </a:blipFill>
        </p:spPr>
        <p:txBody>
          <a:bodyPr/>
          <a:lstStyle>
            <a:lvl1pPr>
              <a:defRPr/>
            </a:lvl1pPr>
          </a:lstStyle>
          <a:p>
            <a:pPr lvl="0"/>
            <a:r>
              <a:rPr lang="en-US" dirty="0"/>
              <a:t> </a:t>
            </a:r>
            <a:endParaRPr lang="en-GB" dirty="0"/>
          </a:p>
        </p:txBody>
      </p:sp>
      <p:sp>
        <p:nvSpPr>
          <p:cNvPr id="2" name="Titel 1"/>
          <p:cNvSpPr>
            <a:spLocks noGrp="1"/>
          </p:cNvSpPr>
          <p:nvPr>
            <p:ph type="ctrTitle"/>
          </p:nvPr>
        </p:nvSpPr>
        <p:spPr>
          <a:xfrm>
            <a:off x="1019175" y="5259643"/>
            <a:ext cx="9372600" cy="497060"/>
          </a:xfrm>
        </p:spPr>
        <p:txBody>
          <a:bodyPr wrap="square" anchor="t" anchorCtr="0">
            <a:noAutofit/>
          </a:bodyPr>
          <a:lstStyle>
            <a:lvl1pPr algn="l">
              <a:lnSpc>
                <a:spcPct val="90000"/>
              </a:lnSpc>
              <a:defRPr sz="3600">
                <a:solidFill>
                  <a:schemeClr val="bg1"/>
                </a:solidFill>
                <a:latin typeface="+mn-lt"/>
              </a:defRPr>
            </a:lvl1pPr>
          </a:lstStyle>
          <a:p>
            <a:endParaRPr lang="en-GB" dirty="0"/>
          </a:p>
        </p:txBody>
      </p:sp>
      <p:sp>
        <p:nvSpPr>
          <p:cNvPr id="33" name="Text Placeholder 32"/>
          <p:cNvSpPr>
            <a:spLocks noGrp="1"/>
          </p:cNvSpPr>
          <p:nvPr>
            <p:ph type="body" sz="quarter" idx="14" hasCustomPrompt="1"/>
          </p:nvPr>
        </p:nvSpPr>
        <p:spPr>
          <a:xfrm>
            <a:off x="1019175" y="4688163"/>
            <a:ext cx="684076" cy="497060"/>
          </a:xfrm>
          <a:prstGeom prst="rect">
            <a:avLst/>
          </a:prstGeom>
        </p:spPr>
        <p:txBody>
          <a:bodyPr anchor="b"/>
          <a:lstStyle>
            <a:lvl1pPr>
              <a:lnSpc>
                <a:spcPct val="90000"/>
              </a:lnSpc>
              <a:spcBef>
                <a:spcPts val="0"/>
              </a:spcBef>
              <a:defRPr sz="3600" b="1">
                <a:solidFill>
                  <a:schemeClr val="bg1"/>
                </a:solidFill>
                <a:latin typeface="Arial Black" panose="020B0A04020102020204" pitchFamily="34" charset="0"/>
              </a:defRPr>
            </a:lvl1pPr>
          </a:lstStyle>
          <a:p>
            <a:pPr lvl="0"/>
            <a:r>
              <a:rPr lang="en-GB" dirty="0"/>
              <a:t>1.</a:t>
            </a:r>
          </a:p>
        </p:txBody>
      </p:sp>
      <p:sp>
        <p:nvSpPr>
          <p:cNvPr id="3" name="Footer Placeholder 2">
            <a:extLst>
              <a:ext uri="{FF2B5EF4-FFF2-40B4-BE49-F238E27FC236}">
                <a16:creationId xmlns:a16="http://schemas.microsoft.com/office/drawing/2014/main" id="{EA8280F1-C131-E1FF-2759-01B42F5B50D3}"/>
              </a:ext>
            </a:extLst>
          </p:cNvPr>
          <p:cNvSpPr>
            <a:spLocks noGrp="1"/>
          </p:cNvSpPr>
          <p:nvPr>
            <p:ph type="ftr" sz="quarter" idx="16"/>
          </p:nvPr>
        </p:nvSpPr>
        <p:spPr/>
        <p:txBody>
          <a:bodyPr/>
          <a:lstStyle/>
          <a:p>
            <a:r>
              <a:rPr lang="en-GB"/>
              <a:t>Loyens &amp; Loeff - Title presentation - Name presenter - Sector team - City - DD/MM/YYYY - DMS#</a:t>
            </a:r>
            <a:endParaRPr lang="en-GB" dirty="0"/>
          </a:p>
        </p:txBody>
      </p:sp>
    </p:spTree>
    <p:extLst>
      <p:ext uri="{BB962C8B-B14F-4D97-AF65-F5344CB8AC3E}">
        <p14:creationId xmlns:p14="http://schemas.microsoft.com/office/powerpoint/2010/main" val="1894559912"/>
      </p:ext>
    </p:extLst>
  </p:cSld>
  <p:clrMapOvr>
    <a:masterClrMapping/>
  </p:clrMapOvr>
  <p:extLst>
    <p:ext uri="{DCECCB84-F9BA-43D5-87BE-67443E8EF086}">
      <p15:sldGuideLst xmlns:p15="http://schemas.microsoft.com/office/powerpoint/2012/main">
        <p15:guide id="1" pos="846" userDrawn="1">
          <p15:clr>
            <a:srgbClr val="FBAE40"/>
          </p15:clr>
        </p15:guide>
        <p15:guide id="2" orient="horz" pos="3067"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Back Cover">
    <p:spTree>
      <p:nvGrpSpPr>
        <p:cNvPr id="1" name=""/>
        <p:cNvGrpSpPr/>
        <p:nvPr/>
      </p:nvGrpSpPr>
      <p:grpSpPr>
        <a:xfrm>
          <a:off x="0" y="0"/>
          <a:ext cx="0" cy="0"/>
          <a:chOff x="0" y="0"/>
          <a:chExt cx="0" cy="0"/>
        </a:xfrm>
      </p:grpSpPr>
      <p:sp>
        <p:nvSpPr>
          <p:cNvPr id="4" name="Picture Placeholder 43">
            <a:extLst>
              <a:ext uri="{FF2B5EF4-FFF2-40B4-BE49-F238E27FC236}">
                <a16:creationId xmlns:a16="http://schemas.microsoft.com/office/drawing/2014/main" id="{0E3E6B31-11B2-0DFC-ECB2-3199DFB13B9E}"/>
              </a:ext>
            </a:extLst>
          </p:cNvPr>
          <p:cNvSpPr>
            <a:spLocks noGrp="1"/>
          </p:cNvSpPr>
          <p:nvPr>
            <p:ph type="pic" sz="quarter" idx="22" hasCustomPrompt="1"/>
          </p:nvPr>
        </p:nvSpPr>
        <p:spPr>
          <a:xfrm flipH="1">
            <a:off x="260426" y="1004744"/>
            <a:ext cx="7810528" cy="5620148"/>
          </a:xfrm>
          <a:custGeom>
            <a:avLst/>
            <a:gdLst>
              <a:gd name="connsiteX0" fmla="*/ 503284 w 7792847"/>
              <a:gd name="connsiteY0" fmla="*/ 0 h 5620148"/>
              <a:gd name="connsiteX1" fmla="*/ 7792847 w 7792847"/>
              <a:gd name="connsiteY1" fmla="*/ 0 h 5620148"/>
              <a:gd name="connsiteX2" fmla="*/ 7792847 w 7792847"/>
              <a:gd name="connsiteY2" fmla="*/ 38451 h 5620148"/>
              <a:gd name="connsiteX3" fmla="*/ 7792847 w 7792847"/>
              <a:gd name="connsiteY3" fmla="*/ 5581697 h 5620148"/>
              <a:gd name="connsiteX4" fmla="*/ 7792847 w 7792847"/>
              <a:gd name="connsiteY4" fmla="*/ 5620148 h 5620148"/>
              <a:gd name="connsiteX5" fmla="*/ 0 w 7792847"/>
              <a:gd name="connsiteY5" fmla="*/ 5620148 h 5620148"/>
              <a:gd name="connsiteX6" fmla="*/ 0 w 7792847"/>
              <a:gd name="connsiteY6" fmla="*/ 5581697 h 5620148"/>
              <a:gd name="connsiteX7" fmla="*/ 0 w 7792847"/>
              <a:gd name="connsiteY7" fmla="*/ 538855 h 5620148"/>
              <a:gd name="connsiteX8" fmla="*/ 0 w 7792847"/>
              <a:gd name="connsiteY8" fmla="*/ 500404 h 5620148"/>
              <a:gd name="connsiteX9" fmla="*/ 503284 w 7792847"/>
              <a:gd name="connsiteY9" fmla="*/ 0 h 5620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92847" h="5620148">
                <a:moveTo>
                  <a:pt x="503284" y="0"/>
                </a:moveTo>
                <a:lnTo>
                  <a:pt x="7792847" y="0"/>
                </a:lnTo>
                <a:lnTo>
                  <a:pt x="7792847" y="38451"/>
                </a:lnTo>
                <a:lnTo>
                  <a:pt x="7792847" y="5581697"/>
                </a:lnTo>
                <a:lnTo>
                  <a:pt x="7792847" y="5620148"/>
                </a:lnTo>
                <a:lnTo>
                  <a:pt x="0" y="5620148"/>
                </a:lnTo>
                <a:lnTo>
                  <a:pt x="0" y="5581697"/>
                </a:lnTo>
                <a:lnTo>
                  <a:pt x="0" y="538855"/>
                </a:lnTo>
                <a:lnTo>
                  <a:pt x="0" y="500404"/>
                </a:lnTo>
                <a:cubicBezTo>
                  <a:pt x="355" y="224035"/>
                  <a:pt x="225533" y="139"/>
                  <a:pt x="503284" y="0"/>
                </a:cubicBezTo>
                <a:close/>
              </a:path>
            </a:pathLst>
          </a:custGeom>
          <a:solidFill>
            <a:schemeClr val="accent2"/>
          </a:solidFill>
        </p:spPr>
        <p:txBody>
          <a:bodyPr wrap="square" lIns="2304000" tIns="1368000" rIns="2304000" bIns="0" anchor="ctr" anchorCtr="0">
            <a:noAutofit/>
          </a:bodyPr>
          <a:lstStyle>
            <a:lvl1pPr algn="ctr">
              <a:defRPr sz="1400" b="0" baseline="0">
                <a:solidFill>
                  <a:schemeClr val="bg1"/>
                </a:solidFill>
              </a:defRPr>
            </a:lvl1pPr>
          </a:lstStyle>
          <a:p>
            <a:r>
              <a:rPr lang="en-GB" dirty="0"/>
              <a:t>Click ‘Insert picture’-button and select picture from SharePoint, or choose a ready-to-go slide from the library</a:t>
            </a:r>
          </a:p>
        </p:txBody>
      </p:sp>
      <p:sp>
        <p:nvSpPr>
          <p:cNvPr id="5" name="Freeform: Shape 4">
            <a:extLst>
              <a:ext uri="{FF2B5EF4-FFF2-40B4-BE49-F238E27FC236}">
                <a16:creationId xmlns:a16="http://schemas.microsoft.com/office/drawing/2014/main" id="{4435C3F5-C336-BB0B-B5A3-88D9D7D6C72F}"/>
              </a:ext>
            </a:extLst>
          </p:cNvPr>
          <p:cNvSpPr/>
          <p:nvPr userDrawn="1"/>
        </p:nvSpPr>
        <p:spPr>
          <a:xfrm flipH="1">
            <a:off x="8072080" y="978704"/>
            <a:ext cx="3856393" cy="5646188"/>
          </a:xfrm>
          <a:custGeom>
            <a:avLst/>
            <a:gdLst>
              <a:gd name="connsiteX0" fmla="*/ 0 w 3877301"/>
              <a:gd name="connsiteY0" fmla="*/ 0 h 5620071"/>
              <a:gd name="connsiteX1" fmla="*/ 3374528 w 3877301"/>
              <a:gd name="connsiteY1" fmla="*/ 0 h 5620071"/>
              <a:gd name="connsiteX2" fmla="*/ 3877301 w 3877301"/>
              <a:gd name="connsiteY2" fmla="*/ 500404 h 5620071"/>
              <a:gd name="connsiteX3" fmla="*/ 3877301 w 3877301"/>
              <a:gd name="connsiteY3" fmla="*/ 538778 h 5620071"/>
              <a:gd name="connsiteX4" fmla="*/ 3877301 w 3877301"/>
              <a:gd name="connsiteY4" fmla="*/ 5581697 h 5620071"/>
              <a:gd name="connsiteX5" fmla="*/ 3877301 w 3877301"/>
              <a:gd name="connsiteY5" fmla="*/ 5620071 h 5620071"/>
              <a:gd name="connsiteX6" fmla="*/ 502646 w 3877301"/>
              <a:gd name="connsiteY6" fmla="*/ 5620071 h 5620071"/>
              <a:gd name="connsiteX7" fmla="*/ 0 w 3877301"/>
              <a:gd name="connsiteY7" fmla="*/ 5119036 h 5620071"/>
              <a:gd name="connsiteX8" fmla="*/ 0 w 3877301"/>
              <a:gd name="connsiteY8" fmla="*/ 5080662 h 5620071"/>
              <a:gd name="connsiteX9" fmla="*/ 0 w 3877301"/>
              <a:gd name="connsiteY9" fmla="*/ 38374 h 5620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7301" h="5620071">
                <a:moveTo>
                  <a:pt x="0" y="0"/>
                </a:moveTo>
                <a:lnTo>
                  <a:pt x="3374528" y="0"/>
                </a:lnTo>
                <a:cubicBezTo>
                  <a:pt x="3651965" y="-140"/>
                  <a:pt x="3877022" y="223859"/>
                  <a:pt x="3877301" y="500404"/>
                </a:cubicBezTo>
                <a:lnTo>
                  <a:pt x="3877301" y="538778"/>
                </a:lnTo>
                <a:lnTo>
                  <a:pt x="3877301" y="5581697"/>
                </a:lnTo>
                <a:lnTo>
                  <a:pt x="3877301" y="5620071"/>
                </a:lnTo>
                <a:lnTo>
                  <a:pt x="502646" y="5620071"/>
                </a:lnTo>
                <a:cubicBezTo>
                  <a:pt x="225042" y="5620071"/>
                  <a:pt x="0" y="5395748"/>
                  <a:pt x="0" y="5119036"/>
                </a:cubicBezTo>
                <a:lnTo>
                  <a:pt x="0" y="5080662"/>
                </a:lnTo>
                <a:lnTo>
                  <a:pt x="0" y="38374"/>
                </a:lnTo>
                <a:close/>
              </a:path>
            </a:pathLst>
          </a:custGeom>
          <a:gradFill>
            <a:gsLst>
              <a:gs pos="0">
                <a:srgbClr val="0078B6"/>
              </a:gs>
              <a:gs pos="100000">
                <a:schemeClr val="bg2"/>
              </a:gs>
            </a:gsLst>
            <a:lin ang="5400000" scaled="1"/>
          </a:gradFill>
          <a:ln w="12638" cap="flat">
            <a:noFill/>
            <a:prstDash val="solid"/>
            <a:miter/>
          </a:ln>
        </p:spPr>
        <p:txBody>
          <a:bodyPr rtlCol="0" anchor="ctr"/>
          <a:lstStyle/>
          <a:p>
            <a:endParaRPr lang="en-GB" dirty="0"/>
          </a:p>
        </p:txBody>
      </p:sp>
      <p:grpSp>
        <p:nvGrpSpPr>
          <p:cNvPr id="6" name="Group 5">
            <a:extLst>
              <a:ext uri="{FF2B5EF4-FFF2-40B4-BE49-F238E27FC236}">
                <a16:creationId xmlns:a16="http://schemas.microsoft.com/office/drawing/2014/main" id="{FD745710-B2C8-8D94-1CC2-6BC4FF81DBAA}"/>
              </a:ext>
            </a:extLst>
          </p:cNvPr>
          <p:cNvGrpSpPr/>
          <p:nvPr userDrawn="1"/>
        </p:nvGrpSpPr>
        <p:grpSpPr>
          <a:xfrm>
            <a:off x="9624392" y="277699"/>
            <a:ext cx="2003339" cy="504460"/>
            <a:chOff x="756000" y="277699"/>
            <a:chExt cx="2003339" cy="504460"/>
          </a:xfrm>
        </p:grpSpPr>
        <p:grpSp>
          <p:nvGrpSpPr>
            <p:cNvPr id="7" name="Graphic 3">
              <a:extLst>
                <a:ext uri="{FF2B5EF4-FFF2-40B4-BE49-F238E27FC236}">
                  <a16:creationId xmlns:a16="http://schemas.microsoft.com/office/drawing/2014/main" id="{28EAE8F7-B45D-BF38-76D6-607D8DAAC8B5}"/>
                </a:ext>
              </a:extLst>
            </p:cNvPr>
            <p:cNvGrpSpPr/>
            <p:nvPr/>
          </p:nvGrpSpPr>
          <p:grpSpPr>
            <a:xfrm>
              <a:off x="756000" y="277699"/>
              <a:ext cx="2003339" cy="317260"/>
              <a:chOff x="756000" y="277699"/>
              <a:chExt cx="2003339" cy="317260"/>
            </a:xfrm>
            <a:solidFill>
              <a:srgbClr val="06357A"/>
            </a:solidFill>
          </p:grpSpPr>
          <p:sp>
            <p:nvSpPr>
              <p:cNvPr id="16" name="Freeform: Shape 15">
                <a:extLst>
                  <a:ext uri="{FF2B5EF4-FFF2-40B4-BE49-F238E27FC236}">
                    <a16:creationId xmlns:a16="http://schemas.microsoft.com/office/drawing/2014/main" id="{EBD91180-761A-5049-8D68-889BF5CC9998}"/>
                  </a:ext>
                </a:extLst>
              </p:cNvPr>
              <p:cNvSpPr/>
              <p:nvPr/>
            </p:nvSpPr>
            <p:spPr>
              <a:xfrm>
                <a:off x="1749419" y="277699"/>
                <a:ext cx="204419" cy="317260"/>
              </a:xfrm>
              <a:custGeom>
                <a:avLst/>
                <a:gdLst>
                  <a:gd name="connsiteX0" fmla="*/ 182820 w 204419"/>
                  <a:gd name="connsiteY0" fmla="*/ 300101 h 317260"/>
                  <a:gd name="connsiteX1" fmla="*/ 69060 w 204419"/>
                  <a:gd name="connsiteY1" fmla="*/ 300101 h 317260"/>
                  <a:gd name="connsiteX2" fmla="*/ 69300 w 204419"/>
                  <a:gd name="connsiteY2" fmla="*/ 297761 h 317260"/>
                  <a:gd name="connsiteX3" fmla="*/ 85740 w 204419"/>
                  <a:gd name="connsiteY3" fmla="*/ 195461 h 317260"/>
                  <a:gd name="connsiteX4" fmla="*/ 102840 w 204419"/>
                  <a:gd name="connsiteY4" fmla="*/ 176141 h 317260"/>
                  <a:gd name="connsiteX5" fmla="*/ 85560 w 204419"/>
                  <a:gd name="connsiteY5" fmla="*/ 285401 h 317260"/>
                  <a:gd name="connsiteX6" fmla="*/ 85440 w 204419"/>
                  <a:gd name="connsiteY6" fmla="*/ 286541 h 317260"/>
                  <a:gd name="connsiteX7" fmla="*/ 93960 w 204419"/>
                  <a:gd name="connsiteY7" fmla="*/ 286541 h 317260"/>
                  <a:gd name="connsiteX8" fmla="*/ 93960 w 204419"/>
                  <a:gd name="connsiteY8" fmla="*/ 286721 h 317260"/>
                  <a:gd name="connsiteX9" fmla="*/ 184620 w 204419"/>
                  <a:gd name="connsiteY9" fmla="*/ 286721 h 317260"/>
                  <a:gd name="connsiteX10" fmla="*/ 182820 w 204419"/>
                  <a:gd name="connsiteY10" fmla="*/ 300101 h 317260"/>
                  <a:gd name="connsiteX11" fmla="*/ 136920 w 204419"/>
                  <a:gd name="connsiteY11" fmla="*/ 66101 h 317260"/>
                  <a:gd name="connsiteX12" fmla="*/ 138060 w 204419"/>
                  <a:gd name="connsiteY12" fmla="*/ 61601 h 317260"/>
                  <a:gd name="connsiteX13" fmla="*/ 172980 w 204419"/>
                  <a:gd name="connsiteY13" fmla="*/ 5501 h 317260"/>
                  <a:gd name="connsiteX14" fmla="*/ 190140 w 204419"/>
                  <a:gd name="connsiteY14" fmla="*/ 12581 h 317260"/>
                  <a:gd name="connsiteX15" fmla="*/ 129360 w 204419"/>
                  <a:gd name="connsiteY15" fmla="*/ 135101 h 317260"/>
                  <a:gd name="connsiteX16" fmla="*/ 124920 w 204419"/>
                  <a:gd name="connsiteY16" fmla="*/ 139421 h 317260"/>
                  <a:gd name="connsiteX17" fmla="*/ 136920 w 204419"/>
                  <a:gd name="connsiteY17" fmla="*/ 66101 h 317260"/>
                  <a:gd name="connsiteX18" fmla="*/ 104880 w 204419"/>
                  <a:gd name="connsiteY18" fmla="*/ 269501 h 317260"/>
                  <a:gd name="connsiteX19" fmla="*/ 123420 w 204419"/>
                  <a:gd name="connsiteY19" fmla="*/ 152861 h 317260"/>
                  <a:gd name="connsiteX20" fmla="*/ 130020 w 204419"/>
                  <a:gd name="connsiteY20" fmla="*/ 145061 h 317260"/>
                  <a:gd name="connsiteX21" fmla="*/ 193860 w 204419"/>
                  <a:gd name="connsiteY21" fmla="*/ 11201 h 317260"/>
                  <a:gd name="connsiteX22" fmla="*/ 171000 w 204419"/>
                  <a:gd name="connsiteY22" fmla="*/ 2141 h 317260"/>
                  <a:gd name="connsiteX23" fmla="*/ 130800 w 204419"/>
                  <a:gd name="connsiteY23" fmla="*/ 51461 h 317260"/>
                  <a:gd name="connsiteX24" fmla="*/ 127620 w 204419"/>
                  <a:gd name="connsiteY24" fmla="*/ 59141 h 317260"/>
                  <a:gd name="connsiteX25" fmla="*/ 106860 w 204419"/>
                  <a:gd name="connsiteY25" fmla="*/ 150341 h 317260"/>
                  <a:gd name="connsiteX26" fmla="*/ 105900 w 204419"/>
                  <a:gd name="connsiteY26" fmla="*/ 156281 h 317260"/>
                  <a:gd name="connsiteX27" fmla="*/ 88980 w 204419"/>
                  <a:gd name="connsiteY27" fmla="*/ 175361 h 317260"/>
                  <a:gd name="connsiteX28" fmla="*/ 103140 w 204419"/>
                  <a:gd name="connsiteY28" fmla="*/ 87341 h 317260"/>
                  <a:gd name="connsiteX29" fmla="*/ 69180 w 204419"/>
                  <a:gd name="connsiteY29" fmla="*/ 87341 h 317260"/>
                  <a:gd name="connsiteX30" fmla="*/ 68400 w 204419"/>
                  <a:gd name="connsiteY30" fmla="*/ 91181 h 317260"/>
                  <a:gd name="connsiteX31" fmla="*/ 79320 w 204419"/>
                  <a:gd name="connsiteY31" fmla="*/ 91541 h 317260"/>
                  <a:gd name="connsiteX32" fmla="*/ 84300 w 204419"/>
                  <a:gd name="connsiteY32" fmla="*/ 95861 h 317260"/>
                  <a:gd name="connsiteX33" fmla="*/ 84240 w 204419"/>
                  <a:gd name="connsiteY33" fmla="*/ 98441 h 317260"/>
                  <a:gd name="connsiteX34" fmla="*/ 68100 w 204419"/>
                  <a:gd name="connsiteY34" fmla="*/ 198821 h 317260"/>
                  <a:gd name="connsiteX35" fmla="*/ 3360 w 204419"/>
                  <a:gd name="connsiteY35" fmla="*/ 272021 h 317260"/>
                  <a:gd name="connsiteX36" fmla="*/ 0 w 204419"/>
                  <a:gd name="connsiteY36" fmla="*/ 292241 h 317260"/>
                  <a:gd name="connsiteX37" fmla="*/ 64920 w 204419"/>
                  <a:gd name="connsiteY37" fmla="*/ 218921 h 317260"/>
                  <a:gd name="connsiteX38" fmla="*/ 49080 w 204419"/>
                  <a:gd name="connsiteY38" fmla="*/ 317201 h 317260"/>
                  <a:gd name="connsiteX39" fmla="*/ 197880 w 204419"/>
                  <a:gd name="connsiteY39" fmla="*/ 317261 h 317260"/>
                  <a:gd name="connsiteX40" fmla="*/ 204420 w 204419"/>
                  <a:gd name="connsiteY40" fmla="*/ 269441 h 317260"/>
                  <a:gd name="connsiteX41" fmla="*/ 104880 w 204419"/>
                  <a:gd name="connsiteY41" fmla="*/ 269441 h 31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4419" h="317260">
                    <a:moveTo>
                      <a:pt x="182820" y="300101"/>
                    </a:moveTo>
                    <a:lnTo>
                      <a:pt x="69060" y="300101"/>
                    </a:lnTo>
                    <a:cubicBezTo>
                      <a:pt x="69060" y="299741"/>
                      <a:pt x="69420" y="297761"/>
                      <a:pt x="69300" y="297761"/>
                    </a:cubicBezTo>
                    <a:lnTo>
                      <a:pt x="85740" y="195461"/>
                    </a:lnTo>
                    <a:lnTo>
                      <a:pt x="102840" y="176141"/>
                    </a:lnTo>
                    <a:lnTo>
                      <a:pt x="85560" y="285401"/>
                    </a:lnTo>
                    <a:cubicBezTo>
                      <a:pt x="85500" y="285701"/>
                      <a:pt x="85500" y="286181"/>
                      <a:pt x="85440" y="286541"/>
                    </a:cubicBezTo>
                    <a:lnTo>
                      <a:pt x="93960" y="286541"/>
                    </a:lnTo>
                    <a:lnTo>
                      <a:pt x="93960" y="286721"/>
                    </a:lnTo>
                    <a:lnTo>
                      <a:pt x="184620" y="286721"/>
                    </a:lnTo>
                    <a:lnTo>
                      <a:pt x="182820" y="300101"/>
                    </a:lnTo>
                    <a:close/>
                    <a:moveTo>
                      <a:pt x="136920" y="66101"/>
                    </a:moveTo>
                    <a:lnTo>
                      <a:pt x="138060" y="61601"/>
                    </a:lnTo>
                    <a:cubicBezTo>
                      <a:pt x="141420" y="46361"/>
                      <a:pt x="156900" y="12401"/>
                      <a:pt x="172980" y="5501"/>
                    </a:cubicBezTo>
                    <a:cubicBezTo>
                      <a:pt x="181020" y="2021"/>
                      <a:pt x="186420" y="3881"/>
                      <a:pt x="190140" y="12581"/>
                    </a:cubicBezTo>
                    <a:cubicBezTo>
                      <a:pt x="200700" y="37001"/>
                      <a:pt x="171540" y="94001"/>
                      <a:pt x="129360" y="135101"/>
                    </a:cubicBezTo>
                    <a:cubicBezTo>
                      <a:pt x="128940" y="135701"/>
                      <a:pt x="124920" y="139961"/>
                      <a:pt x="124920" y="139421"/>
                    </a:cubicBezTo>
                    <a:cubicBezTo>
                      <a:pt x="128580" y="118481"/>
                      <a:pt x="131580" y="90101"/>
                      <a:pt x="136920" y="66101"/>
                    </a:cubicBezTo>
                    <a:moveTo>
                      <a:pt x="104880" y="269501"/>
                    </a:moveTo>
                    <a:lnTo>
                      <a:pt x="123420" y="152861"/>
                    </a:lnTo>
                    <a:cubicBezTo>
                      <a:pt x="123420" y="152861"/>
                      <a:pt x="128880" y="146201"/>
                      <a:pt x="130020" y="145061"/>
                    </a:cubicBezTo>
                    <a:cubicBezTo>
                      <a:pt x="169020" y="104561"/>
                      <a:pt x="207540" y="42701"/>
                      <a:pt x="193860" y="11201"/>
                    </a:cubicBezTo>
                    <a:cubicBezTo>
                      <a:pt x="189300" y="581"/>
                      <a:pt x="181920" y="-2599"/>
                      <a:pt x="171000" y="2141"/>
                    </a:cubicBezTo>
                    <a:cubicBezTo>
                      <a:pt x="153000" y="9941"/>
                      <a:pt x="136980" y="35501"/>
                      <a:pt x="130800" y="51461"/>
                    </a:cubicBezTo>
                    <a:cubicBezTo>
                      <a:pt x="131100" y="50621"/>
                      <a:pt x="129180" y="55361"/>
                      <a:pt x="127620" y="59141"/>
                    </a:cubicBezTo>
                    <a:cubicBezTo>
                      <a:pt x="115860" y="88301"/>
                      <a:pt x="112260" y="120521"/>
                      <a:pt x="106860" y="150341"/>
                    </a:cubicBezTo>
                    <a:cubicBezTo>
                      <a:pt x="106500" y="152501"/>
                      <a:pt x="106200" y="154421"/>
                      <a:pt x="105900" y="156281"/>
                    </a:cubicBezTo>
                    <a:lnTo>
                      <a:pt x="88980" y="175361"/>
                    </a:lnTo>
                    <a:lnTo>
                      <a:pt x="103140" y="87341"/>
                    </a:lnTo>
                    <a:lnTo>
                      <a:pt x="69180" y="87341"/>
                    </a:lnTo>
                    <a:lnTo>
                      <a:pt x="68400" y="91181"/>
                    </a:lnTo>
                    <a:cubicBezTo>
                      <a:pt x="68400" y="91181"/>
                      <a:pt x="74700" y="91001"/>
                      <a:pt x="79320" y="91541"/>
                    </a:cubicBezTo>
                    <a:cubicBezTo>
                      <a:pt x="82920" y="91961"/>
                      <a:pt x="84000" y="94721"/>
                      <a:pt x="84300" y="95861"/>
                    </a:cubicBezTo>
                    <a:cubicBezTo>
                      <a:pt x="84540" y="96701"/>
                      <a:pt x="84240" y="98441"/>
                      <a:pt x="84240" y="98441"/>
                    </a:cubicBezTo>
                    <a:lnTo>
                      <a:pt x="68100" y="198821"/>
                    </a:lnTo>
                    <a:lnTo>
                      <a:pt x="3360" y="272021"/>
                    </a:lnTo>
                    <a:lnTo>
                      <a:pt x="0" y="292241"/>
                    </a:lnTo>
                    <a:lnTo>
                      <a:pt x="64920" y="218921"/>
                    </a:lnTo>
                    <a:lnTo>
                      <a:pt x="49080" y="317201"/>
                    </a:lnTo>
                    <a:lnTo>
                      <a:pt x="197880" y="317261"/>
                    </a:lnTo>
                    <a:lnTo>
                      <a:pt x="204420" y="269441"/>
                    </a:lnTo>
                    <a:lnTo>
                      <a:pt x="104880" y="269441"/>
                    </a:lnTo>
                    <a:close/>
                  </a:path>
                </a:pathLst>
              </a:custGeom>
              <a:solidFill>
                <a:srgbClr val="06357A"/>
              </a:solidFill>
              <a:ln w="5989" cap="flat">
                <a:noFill/>
                <a:prstDash val="solid"/>
                <a:miter/>
              </a:ln>
            </p:spPr>
            <p:txBody>
              <a:bodyPr rtlCol="0" anchor="ctr"/>
              <a:lstStyle/>
              <a:p>
                <a:endParaRPr lang="en-GB" dirty="0"/>
              </a:p>
            </p:txBody>
          </p:sp>
          <p:sp>
            <p:nvSpPr>
              <p:cNvPr id="17" name="Freeform: Shape 16">
                <a:extLst>
                  <a:ext uri="{FF2B5EF4-FFF2-40B4-BE49-F238E27FC236}">
                    <a16:creationId xmlns:a16="http://schemas.microsoft.com/office/drawing/2014/main" id="{19BF15E4-BE32-9532-6088-BC39647DEE2E}"/>
                  </a:ext>
                </a:extLst>
              </p:cNvPr>
              <p:cNvSpPr/>
              <p:nvPr/>
            </p:nvSpPr>
            <p:spPr>
              <a:xfrm>
                <a:off x="2018519" y="400019"/>
                <a:ext cx="101459" cy="160679"/>
              </a:xfrm>
              <a:custGeom>
                <a:avLst/>
                <a:gdLst>
                  <a:gd name="connsiteX0" fmla="*/ 0 w 101459"/>
                  <a:gd name="connsiteY0" fmla="*/ 160680 h 160679"/>
                  <a:gd name="connsiteX1" fmla="*/ 0 w 101459"/>
                  <a:gd name="connsiteY1" fmla="*/ 0 h 160679"/>
                  <a:gd name="connsiteX2" fmla="*/ 25500 w 101459"/>
                  <a:gd name="connsiteY2" fmla="*/ 0 h 160679"/>
                  <a:gd name="connsiteX3" fmla="*/ 25500 w 101459"/>
                  <a:gd name="connsiteY3" fmla="*/ 139500 h 160679"/>
                  <a:gd name="connsiteX4" fmla="*/ 101460 w 101459"/>
                  <a:gd name="connsiteY4" fmla="*/ 139500 h 160679"/>
                  <a:gd name="connsiteX5" fmla="*/ 101460 w 101459"/>
                  <a:gd name="connsiteY5" fmla="*/ 160680 h 160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459" h="160679">
                    <a:moveTo>
                      <a:pt x="0" y="160680"/>
                    </a:moveTo>
                    <a:lnTo>
                      <a:pt x="0" y="0"/>
                    </a:lnTo>
                    <a:lnTo>
                      <a:pt x="25500" y="0"/>
                    </a:lnTo>
                    <a:lnTo>
                      <a:pt x="25500" y="139500"/>
                    </a:lnTo>
                    <a:lnTo>
                      <a:pt x="101460" y="139500"/>
                    </a:lnTo>
                    <a:lnTo>
                      <a:pt x="101460" y="160680"/>
                    </a:lnTo>
                    <a:close/>
                  </a:path>
                </a:pathLst>
              </a:custGeom>
              <a:solidFill>
                <a:srgbClr val="06357A"/>
              </a:solidFill>
              <a:ln w="5989" cap="flat">
                <a:noFill/>
                <a:prstDash val="solid"/>
                <a:miter/>
              </a:ln>
            </p:spPr>
            <p:txBody>
              <a:bodyPr rtlCol="0" anchor="ctr"/>
              <a:lstStyle/>
              <a:p>
                <a:endParaRPr lang="en-GB" dirty="0"/>
              </a:p>
            </p:txBody>
          </p:sp>
          <p:sp>
            <p:nvSpPr>
              <p:cNvPr id="18" name="Freeform: Shape 17">
                <a:extLst>
                  <a:ext uri="{FF2B5EF4-FFF2-40B4-BE49-F238E27FC236}">
                    <a16:creationId xmlns:a16="http://schemas.microsoft.com/office/drawing/2014/main" id="{E0F77D2A-7D7B-41B8-6E54-3FACD818664B}"/>
                  </a:ext>
                </a:extLst>
              </p:cNvPr>
              <p:cNvSpPr/>
              <p:nvPr/>
            </p:nvSpPr>
            <p:spPr>
              <a:xfrm>
                <a:off x="2135759" y="397019"/>
                <a:ext cx="178199" cy="166679"/>
              </a:xfrm>
              <a:custGeom>
                <a:avLst/>
                <a:gdLst>
                  <a:gd name="connsiteX0" fmla="*/ 178200 w 178199"/>
                  <a:gd name="connsiteY0" fmla="*/ 83340 h 166679"/>
                  <a:gd name="connsiteX1" fmla="*/ 89100 w 178199"/>
                  <a:gd name="connsiteY1" fmla="*/ 0 h 166679"/>
                  <a:gd name="connsiteX2" fmla="*/ 0 w 178199"/>
                  <a:gd name="connsiteY2" fmla="*/ 83340 h 166679"/>
                  <a:gd name="connsiteX3" fmla="*/ 89100 w 178199"/>
                  <a:gd name="connsiteY3" fmla="*/ 166680 h 166679"/>
                  <a:gd name="connsiteX4" fmla="*/ 178200 w 178199"/>
                  <a:gd name="connsiteY4" fmla="*/ 83340 h 166679"/>
                  <a:gd name="connsiteX5" fmla="*/ 150960 w 178199"/>
                  <a:gd name="connsiteY5" fmla="*/ 83340 h 166679"/>
                  <a:gd name="connsiteX6" fmla="*/ 89100 w 178199"/>
                  <a:gd name="connsiteY6" fmla="*/ 145560 h 166679"/>
                  <a:gd name="connsiteX7" fmla="*/ 26940 w 178199"/>
                  <a:gd name="connsiteY7" fmla="*/ 83340 h 166679"/>
                  <a:gd name="connsiteX8" fmla="*/ 89100 w 178199"/>
                  <a:gd name="connsiteY8" fmla="*/ 21480 h 166679"/>
                  <a:gd name="connsiteX9" fmla="*/ 150960 w 178199"/>
                  <a:gd name="connsiteY9" fmla="*/ 83340 h 16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199" h="166679">
                    <a:moveTo>
                      <a:pt x="178200" y="83340"/>
                    </a:moveTo>
                    <a:cubicBezTo>
                      <a:pt x="178200" y="35280"/>
                      <a:pt x="140520" y="0"/>
                      <a:pt x="89100" y="0"/>
                    </a:cubicBezTo>
                    <a:cubicBezTo>
                      <a:pt x="37320" y="0"/>
                      <a:pt x="0" y="35280"/>
                      <a:pt x="0" y="83340"/>
                    </a:cubicBezTo>
                    <a:cubicBezTo>
                      <a:pt x="0" y="131760"/>
                      <a:pt x="37320" y="166680"/>
                      <a:pt x="89100" y="166680"/>
                    </a:cubicBezTo>
                    <a:cubicBezTo>
                      <a:pt x="140520" y="166680"/>
                      <a:pt x="178200" y="131760"/>
                      <a:pt x="178200" y="83340"/>
                    </a:cubicBezTo>
                    <a:moveTo>
                      <a:pt x="150960" y="83340"/>
                    </a:moveTo>
                    <a:cubicBezTo>
                      <a:pt x="150960" y="118620"/>
                      <a:pt x="124380" y="145560"/>
                      <a:pt x="89100" y="145560"/>
                    </a:cubicBezTo>
                    <a:cubicBezTo>
                      <a:pt x="53820" y="145560"/>
                      <a:pt x="26940" y="118680"/>
                      <a:pt x="26940" y="83340"/>
                    </a:cubicBezTo>
                    <a:cubicBezTo>
                      <a:pt x="26940" y="48060"/>
                      <a:pt x="53820" y="21480"/>
                      <a:pt x="89100" y="21480"/>
                    </a:cubicBezTo>
                    <a:cubicBezTo>
                      <a:pt x="124440" y="21480"/>
                      <a:pt x="150960" y="48060"/>
                      <a:pt x="150960" y="83340"/>
                    </a:cubicBezTo>
                  </a:path>
                </a:pathLst>
              </a:custGeom>
              <a:solidFill>
                <a:srgbClr val="06357A"/>
              </a:solidFill>
              <a:ln w="5989" cap="flat">
                <a:noFill/>
                <a:prstDash val="solid"/>
                <a:miter/>
              </a:ln>
            </p:spPr>
            <p:txBody>
              <a:bodyPr rtlCol="0" anchor="ctr"/>
              <a:lstStyle/>
              <a:p>
                <a:endParaRPr lang="en-GB" dirty="0"/>
              </a:p>
            </p:txBody>
          </p:sp>
          <p:sp>
            <p:nvSpPr>
              <p:cNvPr id="19" name="Freeform: Shape 18">
                <a:extLst>
                  <a:ext uri="{FF2B5EF4-FFF2-40B4-BE49-F238E27FC236}">
                    <a16:creationId xmlns:a16="http://schemas.microsoft.com/office/drawing/2014/main" id="{10719E1D-C131-60C7-1FCB-55DBB735CD99}"/>
                  </a:ext>
                </a:extLst>
              </p:cNvPr>
              <p:cNvSpPr/>
              <p:nvPr/>
            </p:nvSpPr>
            <p:spPr>
              <a:xfrm>
                <a:off x="2363039" y="400019"/>
                <a:ext cx="101520" cy="160679"/>
              </a:xfrm>
              <a:custGeom>
                <a:avLst/>
                <a:gdLst>
                  <a:gd name="connsiteX0" fmla="*/ 0 w 101520"/>
                  <a:gd name="connsiteY0" fmla="*/ 160680 h 160679"/>
                  <a:gd name="connsiteX1" fmla="*/ 0 w 101520"/>
                  <a:gd name="connsiteY1" fmla="*/ 0 h 160679"/>
                  <a:gd name="connsiteX2" fmla="*/ 99480 w 101520"/>
                  <a:gd name="connsiteY2" fmla="*/ 0 h 160679"/>
                  <a:gd name="connsiteX3" fmla="*/ 99480 w 101520"/>
                  <a:gd name="connsiteY3" fmla="*/ 21180 h 160679"/>
                  <a:gd name="connsiteX4" fmla="*/ 25560 w 101520"/>
                  <a:gd name="connsiteY4" fmla="*/ 21180 h 160679"/>
                  <a:gd name="connsiteX5" fmla="*/ 25560 w 101520"/>
                  <a:gd name="connsiteY5" fmla="*/ 67560 h 160679"/>
                  <a:gd name="connsiteX6" fmla="*/ 86700 w 101520"/>
                  <a:gd name="connsiteY6" fmla="*/ 67560 h 160679"/>
                  <a:gd name="connsiteX7" fmla="*/ 86700 w 101520"/>
                  <a:gd name="connsiteY7" fmla="*/ 88740 h 160679"/>
                  <a:gd name="connsiteX8" fmla="*/ 25560 w 101520"/>
                  <a:gd name="connsiteY8" fmla="*/ 88740 h 160679"/>
                  <a:gd name="connsiteX9" fmla="*/ 25560 w 101520"/>
                  <a:gd name="connsiteY9" fmla="*/ 139500 h 160679"/>
                  <a:gd name="connsiteX10" fmla="*/ 101520 w 101520"/>
                  <a:gd name="connsiteY10" fmla="*/ 139500 h 160679"/>
                  <a:gd name="connsiteX11" fmla="*/ 101520 w 101520"/>
                  <a:gd name="connsiteY11" fmla="*/ 160680 h 160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520" h="160679">
                    <a:moveTo>
                      <a:pt x="0" y="160680"/>
                    </a:moveTo>
                    <a:lnTo>
                      <a:pt x="0" y="0"/>
                    </a:lnTo>
                    <a:lnTo>
                      <a:pt x="99480" y="0"/>
                    </a:lnTo>
                    <a:lnTo>
                      <a:pt x="99480" y="21180"/>
                    </a:lnTo>
                    <a:lnTo>
                      <a:pt x="25560" y="21180"/>
                    </a:lnTo>
                    <a:lnTo>
                      <a:pt x="25560" y="67560"/>
                    </a:lnTo>
                    <a:lnTo>
                      <a:pt x="86700" y="67560"/>
                    </a:lnTo>
                    <a:lnTo>
                      <a:pt x="86700" y="88740"/>
                    </a:lnTo>
                    <a:lnTo>
                      <a:pt x="25560" y="88740"/>
                    </a:lnTo>
                    <a:lnTo>
                      <a:pt x="25560" y="139500"/>
                    </a:lnTo>
                    <a:lnTo>
                      <a:pt x="101520" y="139500"/>
                    </a:lnTo>
                    <a:lnTo>
                      <a:pt x="101520" y="160680"/>
                    </a:lnTo>
                    <a:close/>
                  </a:path>
                </a:pathLst>
              </a:custGeom>
              <a:solidFill>
                <a:srgbClr val="06357A"/>
              </a:solidFill>
              <a:ln w="5989" cap="flat">
                <a:noFill/>
                <a:prstDash val="solid"/>
                <a:miter/>
              </a:ln>
            </p:spPr>
            <p:txBody>
              <a:bodyPr rtlCol="0" anchor="ctr"/>
              <a:lstStyle/>
              <a:p>
                <a:endParaRPr lang="en-GB" dirty="0"/>
              </a:p>
            </p:txBody>
          </p:sp>
          <p:sp>
            <p:nvSpPr>
              <p:cNvPr id="20" name="Freeform: Shape 19">
                <a:extLst>
                  <a:ext uri="{FF2B5EF4-FFF2-40B4-BE49-F238E27FC236}">
                    <a16:creationId xmlns:a16="http://schemas.microsoft.com/office/drawing/2014/main" id="{395C4CCF-278E-E1E8-ED71-688A29A9CA8F}"/>
                  </a:ext>
                </a:extLst>
              </p:cNvPr>
              <p:cNvSpPr/>
              <p:nvPr/>
            </p:nvSpPr>
            <p:spPr>
              <a:xfrm>
                <a:off x="2513939" y="400019"/>
                <a:ext cx="99539" cy="160679"/>
              </a:xfrm>
              <a:custGeom>
                <a:avLst/>
                <a:gdLst>
                  <a:gd name="connsiteX0" fmla="*/ 25560 w 99539"/>
                  <a:gd name="connsiteY0" fmla="*/ 21180 h 160679"/>
                  <a:gd name="connsiteX1" fmla="*/ 25560 w 99539"/>
                  <a:gd name="connsiteY1" fmla="*/ 69900 h 160679"/>
                  <a:gd name="connsiteX2" fmla="*/ 86760 w 99539"/>
                  <a:gd name="connsiteY2" fmla="*/ 69900 h 160679"/>
                  <a:gd name="connsiteX3" fmla="*/ 86760 w 99539"/>
                  <a:gd name="connsiteY3" fmla="*/ 91080 h 160679"/>
                  <a:gd name="connsiteX4" fmla="*/ 25560 w 99539"/>
                  <a:gd name="connsiteY4" fmla="*/ 91080 h 160679"/>
                  <a:gd name="connsiteX5" fmla="*/ 25560 w 99539"/>
                  <a:gd name="connsiteY5" fmla="*/ 160680 h 160679"/>
                  <a:gd name="connsiteX6" fmla="*/ 0 w 99539"/>
                  <a:gd name="connsiteY6" fmla="*/ 160680 h 160679"/>
                  <a:gd name="connsiteX7" fmla="*/ 0 w 99539"/>
                  <a:gd name="connsiteY7" fmla="*/ 0 h 160679"/>
                  <a:gd name="connsiteX8" fmla="*/ 99540 w 99539"/>
                  <a:gd name="connsiteY8" fmla="*/ 0 h 160679"/>
                  <a:gd name="connsiteX9" fmla="*/ 99540 w 99539"/>
                  <a:gd name="connsiteY9" fmla="*/ 21180 h 160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539" h="160679">
                    <a:moveTo>
                      <a:pt x="25560" y="21180"/>
                    </a:moveTo>
                    <a:lnTo>
                      <a:pt x="25560" y="69900"/>
                    </a:lnTo>
                    <a:lnTo>
                      <a:pt x="86760" y="69900"/>
                    </a:lnTo>
                    <a:lnTo>
                      <a:pt x="86760" y="91080"/>
                    </a:lnTo>
                    <a:lnTo>
                      <a:pt x="25560" y="91080"/>
                    </a:lnTo>
                    <a:lnTo>
                      <a:pt x="25560" y="160680"/>
                    </a:lnTo>
                    <a:lnTo>
                      <a:pt x="0" y="160680"/>
                    </a:lnTo>
                    <a:lnTo>
                      <a:pt x="0" y="0"/>
                    </a:lnTo>
                    <a:lnTo>
                      <a:pt x="99540" y="0"/>
                    </a:lnTo>
                    <a:lnTo>
                      <a:pt x="99540" y="21180"/>
                    </a:lnTo>
                    <a:close/>
                  </a:path>
                </a:pathLst>
              </a:custGeom>
              <a:solidFill>
                <a:srgbClr val="06357A"/>
              </a:solidFill>
              <a:ln w="5989" cap="flat">
                <a:noFill/>
                <a:prstDash val="solid"/>
                <a:miter/>
              </a:ln>
            </p:spPr>
            <p:txBody>
              <a:bodyPr rtlCol="0" anchor="ctr"/>
              <a:lstStyle/>
              <a:p>
                <a:endParaRPr lang="en-GB" dirty="0"/>
              </a:p>
            </p:txBody>
          </p:sp>
          <p:sp>
            <p:nvSpPr>
              <p:cNvPr id="21" name="Freeform: Shape 20">
                <a:extLst>
                  <a:ext uri="{FF2B5EF4-FFF2-40B4-BE49-F238E27FC236}">
                    <a16:creationId xmlns:a16="http://schemas.microsoft.com/office/drawing/2014/main" id="{9CD28DE1-E327-0982-AF5F-18A2538362B0}"/>
                  </a:ext>
                </a:extLst>
              </p:cNvPr>
              <p:cNvSpPr/>
              <p:nvPr/>
            </p:nvSpPr>
            <p:spPr>
              <a:xfrm>
                <a:off x="2659859" y="400019"/>
                <a:ext cx="99480" cy="160679"/>
              </a:xfrm>
              <a:custGeom>
                <a:avLst/>
                <a:gdLst>
                  <a:gd name="connsiteX0" fmla="*/ 0 w 99480"/>
                  <a:gd name="connsiteY0" fmla="*/ 0 h 160679"/>
                  <a:gd name="connsiteX1" fmla="*/ 0 w 99480"/>
                  <a:gd name="connsiteY1" fmla="*/ 160680 h 160679"/>
                  <a:gd name="connsiteX2" fmla="*/ 25560 w 99480"/>
                  <a:gd name="connsiteY2" fmla="*/ 160680 h 160679"/>
                  <a:gd name="connsiteX3" fmla="*/ 25560 w 99480"/>
                  <a:gd name="connsiteY3" fmla="*/ 91080 h 160679"/>
                  <a:gd name="connsiteX4" fmla="*/ 86700 w 99480"/>
                  <a:gd name="connsiteY4" fmla="*/ 91080 h 160679"/>
                  <a:gd name="connsiteX5" fmla="*/ 86700 w 99480"/>
                  <a:gd name="connsiteY5" fmla="*/ 69900 h 160679"/>
                  <a:gd name="connsiteX6" fmla="*/ 25560 w 99480"/>
                  <a:gd name="connsiteY6" fmla="*/ 69900 h 160679"/>
                  <a:gd name="connsiteX7" fmla="*/ 25560 w 99480"/>
                  <a:gd name="connsiteY7" fmla="*/ 21180 h 160679"/>
                  <a:gd name="connsiteX8" fmla="*/ 99480 w 99480"/>
                  <a:gd name="connsiteY8" fmla="*/ 21180 h 160679"/>
                  <a:gd name="connsiteX9" fmla="*/ 99480 w 99480"/>
                  <a:gd name="connsiteY9" fmla="*/ 0 h 160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480" h="160679">
                    <a:moveTo>
                      <a:pt x="0" y="0"/>
                    </a:moveTo>
                    <a:lnTo>
                      <a:pt x="0" y="160680"/>
                    </a:lnTo>
                    <a:lnTo>
                      <a:pt x="25560" y="160680"/>
                    </a:lnTo>
                    <a:lnTo>
                      <a:pt x="25560" y="91080"/>
                    </a:lnTo>
                    <a:lnTo>
                      <a:pt x="86700" y="91080"/>
                    </a:lnTo>
                    <a:lnTo>
                      <a:pt x="86700" y="69900"/>
                    </a:lnTo>
                    <a:lnTo>
                      <a:pt x="25560" y="69900"/>
                    </a:lnTo>
                    <a:lnTo>
                      <a:pt x="25560" y="21180"/>
                    </a:lnTo>
                    <a:lnTo>
                      <a:pt x="99480" y="21180"/>
                    </a:lnTo>
                    <a:lnTo>
                      <a:pt x="99480" y="0"/>
                    </a:lnTo>
                    <a:close/>
                  </a:path>
                </a:pathLst>
              </a:custGeom>
              <a:solidFill>
                <a:srgbClr val="06357A"/>
              </a:solidFill>
              <a:ln w="5989" cap="flat">
                <a:noFill/>
                <a:prstDash val="solid"/>
                <a:miter/>
              </a:ln>
            </p:spPr>
            <p:txBody>
              <a:bodyPr rtlCol="0" anchor="ctr"/>
              <a:lstStyle/>
              <a:p>
                <a:endParaRPr lang="en-GB" dirty="0"/>
              </a:p>
            </p:txBody>
          </p:sp>
          <p:sp>
            <p:nvSpPr>
              <p:cNvPr id="22" name="Freeform: Shape 21">
                <a:extLst>
                  <a:ext uri="{FF2B5EF4-FFF2-40B4-BE49-F238E27FC236}">
                    <a16:creationId xmlns:a16="http://schemas.microsoft.com/office/drawing/2014/main" id="{E0833912-128B-A86B-1D6E-0F9B0168DAC1}"/>
                  </a:ext>
                </a:extLst>
              </p:cNvPr>
              <p:cNvSpPr/>
              <p:nvPr/>
            </p:nvSpPr>
            <p:spPr>
              <a:xfrm>
                <a:off x="756000" y="400019"/>
                <a:ext cx="101519" cy="160679"/>
              </a:xfrm>
              <a:custGeom>
                <a:avLst/>
                <a:gdLst>
                  <a:gd name="connsiteX0" fmla="*/ 0 w 101519"/>
                  <a:gd name="connsiteY0" fmla="*/ 0 h 160679"/>
                  <a:gd name="connsiteX1" fmla="*/ 0 w 101519"/>
                  <a:gd name="connsiteY1" fmla="*/ 160680 h 160679"/>
                  <a:gd name="connsiteX2" fmla="*/ 101520 w 101519"/>
                  <a:gd name="connsiteY2" fmla="*/ 160680 h 160679"/>
                  <a:gd name="connsiteX3" fmla="*/ 101520 w 101519"/>
                  <a:gd name="connsiteY3" fmla="*/ 139500 h 160679"/>
                  <a:gd name="connsiteX4" fmla="*/ 25560 w 101519"/>
                  <a:gd name="connsiteY4" fmla="*/ 139500 h 160679"/>
                  <a:gd name="connsiteX5" fmla="*/ 25560 w 101519"/>
                  <a:gd name="connsiteY5" fmla="*/ 0 h 160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519" h="160679">
                    <a:moveTo>
                      <a:pt x="0" y="0"/>
                    </a:moveTo>
                    <a:lnTo>
                      <a:pt x="0" y="160680"/>
                    </a:lnTo>
                    <a:lnTo>
                      <a:pt x="101520" y="160680"/>
                    </a:lnTo>
                    <a:lnTo>
                      <a:pt x="101520" y="139500"/>
                    </a:lnTo>
                    <a:lnTo>
                      <a:pt x="25560" y="139500"/>
                    </a:lnTo>
                    <a:lnTo>
                      <a:pt x="25560" y="0"/>
                    </a:lnTo>
                    <a:close/>
                  </a:path>
                </a:pathLst>
              </a:custGeom>
              <a:solidFill>
                <a:srgbClr val="06357A"/>
              </a:solidFill>
              <a:ln w="5989" cap="flat">
                <a:noFill/>
                <a:prstDash val="solid"/>
                <a:miter/>
              </a:ln>
            </p:spPr>
            <p:txBody>
              <a:bodyPr rtlCol="0" anchor="ctr"/>
              <a:lstStyle/>
              <a:p>
                <a:endParaRPr lang="en-GB" dirty="0"/>
              </a:p>
            </p:txBody>
          </p:sp>
          <p:sp>
            <p:nvSpPr>
              <p:cNvPr id="23" name="Freeform: Shape 22">
                <a:extLst>
                  <a:ext uri="{FF2B5EF4-FFF2-40B4-BE49-F238E27FC236}">
                    <a16:creationId xmlns:a16="http://schemas.microsoft.com/office/drawing/2014/main" id="{A87A58B8-C835-CFF4-D625-D6A9213AA6AA}"/>
                  </a:ext>
                </a:extLst>
              </p:cNvPr>
              <p:cNvSpPr/>
              <p:nvPr/>
            </p:nvSpPr>
            <p:spPr>
              <a:xfrm>
                <a:off x="873299" y="397019"/>
                <a:ext cx="178199" cy="166679"/>
              </a:xfrm>
              <a:custGeom>
                <a:avLst/>
                <a:gdLst>
                  <a:gd name="connsiteX0" fmla="*/ 178200 w 178199"/>
                  <a:gd name="connsiteY0" fmla="*/ 83340 h 166679"/>
                  <a:gd name="connsiteX1" fmla="*/ 89100 w 178199"/>
                  <a:gd name="connsiteY1" fmla="*/ 0 h 166679"/>
                  <a:gd name="connsiteX2" fmla="*/ 0 w 178199"/>
                  <a:gd name="connsiteY2" fmla="*/ 83340 h 166679"/>
                  <a:gd name="connsiteX3" fmla="*/ 89100 w 178199"/>
                  <a:gd name="connsiteY3" fmla="*/ 166680 h 166679"/>
                  <a:gd name="connsiteX4" fmla="*/ 178200 w 178199"/>
                  <a:gd name="connsiteY4" fmla="*/ 83340 h 166679"/>
                  <a:gd name="connsiteX5" fmla="*/ 150960 w 178199"/>
                  <a:gd name="connsiteY5" fmla="*/ 83340 h 166679"/>
                  <a:gd name="connsiteX6" fmla="*/ 89100 w 178199"/>
                  <a:gd name="connsiteY6" fmla="*/ 145560 h 166679"/>
                  <a:gd name="connsiteX7" fmla="*/ 26940 w 178199"/>
                  <a:gd name="connsiteY7" fmla="*/ 83340 h 166679"/>
                  <a:gd name="connsiteX8" fmla="*/ 89100 w 178199"/>
                  <a:gd name="connsiteY8" fmla="*/ 21480 h 166679"/>
                  <a:gd name="connsiteX9" fmla="*/ 150960 w 178199"/>
                  <a:gd name="connsiteY9" fmla="*/ 83340 h 16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199" h="166679">
                    <a:moveTo>
                      <a:pt x="178200" y="83340"/>
                    </a:moveTo>
                    <a:cubicBezTo>
                      <a:pt x="178200" y="35280"/>
                      <a:pt x="140580" y="0"/>
                      <a:pt x="89100" y="0"/>
                    </a:cubicBezTo>
                    <a:cubicBezTo>
                      <a:pt x="37320" y="0"/>
                      <a:pt x="0" y="35280"/>
                      <a:pt x="0" y="83340"/>
                    </a:cubicBezTo>
                    <a:cubicBezTo>
                      <a:pt x="0" y="131760"/>
                      <a:pt x="37320" y="166680"/>
                      <a:pt x="89100" y="166680"/>
                    </a:cubicBezTo>
                    <a:cubicBezTo>
                      <a:pt x="140520" y="166680"/>
                      <a:pt x="178200" y="131760"/>
                      <a:pt x="178200" y="83340"/>
                    </a:cubicBezTo>
                    <a:moveTo>
                      <a:pt x="150960" y="83340"/>
                    </a:moveTo>
                    <a:cubicBezTo>
                      <a:pt x="150960" y="118620"/>
                      <a:pt x="124380" y="145560"/>
                      <a:pt x="89100" y="145560"/>
                    </a:cubicBezTo>
                    <a:cubicBezTo>
                      <a:pt x="53820" y="145560"/>
                      <a:pt x="26940" y="118680"/>
                      <a:pt x="26940" y="83340"/>
                    </a:cubicBezTo>
                    <a:cubicBezTo>
                      <a:pt x="26940" y="48060"/>
                      <a:pt x="53820" y="21480"/>
                      <a:pt x="89100" y="21480"/>
                    </a:cubicBezTo>
                    <a:cubicBezTo>
                      <a:pt x="124380" y="21480"/>
                      <a:pt x="150960" y="48060"/>
                      <a:pt x="150960" y="83340"/>
                    </a:cubicBezTo>
                  </a:path>
                </a:pathLst>
              </a:custGeom>
              <a:solidFill>
                <a:srgbClr val="06357A"/>
              </a:solidFill>
              <a:ln w="5989" cap="flat">
                <a:noFill/>
                <a:prstDash val="solid"/>
                <a:miter/>
              </a:ln>
            </p:spPr>
            <p:txBody>
              <a:bodyPr rtlCol="0" anchor="ctr"/>
              <a:lstStyle/>
              <a:p>
                <a:endParaRPr lang="en-GB" dirty="0"/>
              </a:p>
            </p:txBody>
          </p:sp>
          <p:sp>
            <p:nvSpPr>
              <p:cNvPr id="24" name="Freeform: Shape 23">
                <a:extLst>
                  <a:ext uri="{FF2B5EF4-FFF2-40B4-BE49-F238E27FC236}">
                    <a16:creationId xmlns:a16="http://schemas.microsoft.com/office/drawing/2014/main" id="{02E36972-43E6-8F6A-AE5C-F98155767E72}"/>
                  </a:ext>
                </a:extLst>
              </p:cNvPr>
              <p:cNvSpPr/>
              <p:nvPr/>
            </p:nvSpPr>
            <p:spPr>
              <a:xfrm>
                <a:off x="1069619" y="400019"/>
                <a:ext cx="143879" cy="160679"/>
              </a:xfrm>
              <a:custGeom>
                <a:avLst/>
                <a:gdLst>
                  <a:gd name="connsiteX0" fmla="*/ 82380 w 143879"/>
                  <a:gd name="connsiteY0" fmla="*/ 88740 h 160679"/>
                  <a:gd name="connsiteX1" fmla="*/ 82380 w 143879"/>
                  <a:gd name="connsiteY1" fmla="*/ 160680 h 160679"/>
                  <a:gd name="connsiteX2" fmla="*/ 57120 w 143879"/>
                  <a:gd name="connsiteY2" fmla="*/ 160680 h 160679"/>
                  <a:gd name="connsiteX3" fmla="*/ 57120 w 143879"/>
                  <a:gd name="connsiteY3" fmla="*/ 88740 h 160679"/>
                  <a:gd name="connsiteX4" fmla="*/ 0 w 143879"/>
                  <a:gd name="connsiteY4" fmla="*/ 0 h 160679"/>
                  <a:gd name="connsiteX5" fmla="*/ 29580 w 143879"/>
                  <a:gd name="connsiteY5" fmla="*/ 0 h 160679"/>
                  <a:gd name="connsiteX6" fmla="*/ 71940 w 143879"/>
                  <a:gd name="connsiteY6" fmla="*/ 65520 h 160679"/>
                  <a:gd name="connsiteX7" fmla="*/ 114300 w 143879"/>
                  <a:gd name="connsiteY7" fmla="*/ 0 h 160679"/>
                  <a:gd name="connsiteX8" fmla="*/ 143880 w 143879"/>
                  <a:gd name="connsiteY8" fmla="*/ 0 h 160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879" h="160679">
                    <a:moveTo>
                      <a:pt x="82380" y="88740"/>
                    </a:moveTo>
                    <a:lnTo>
                      <a:pt x="82380" y="160680"/>
                    </a:lnTo>
                    <a:lnTo>
                      <a:pt x="57120" y="160680"/>
                    </a:lnTo>
                    <a:lnTo>
                      <a:pt x="57120" y="88740"/>
                    </a:lnTo>
                    <a:lnTo>
                      <a:pt x="0" y="0"/>
                    </a:lnTo>
                    <a:lnTo>
                      <a:pt x="29580" y="0"/>
                    </a:lnTo>
                    <a:lnTo>
                      <a:pt x="71940" y="65520"/>
                    </a:lnTo>
                    <a:lnTo>
                      <a:pt x="114300" y="0"/>
                    </a:lnTo>
                    <a:lnTo>
                      <a:pt x="143880" y="0"/>
                    </a:lnTo>
                    <a:close/>
                  </a:path>
                </a:pathLst>
              </a:custGeom>
              <a:solidFill>
                <a:srgbClr val="06357A"/>
              </a:solidFill>
              <a:ln w="5989" cap="flat">
                <a:noFill/>
                <a:prstDash val="solid"/>
                <a:miter/>
              </a:ln>
            </p:spPr>
            <p:txBody>
              <a:bodyPr rtlCol="0" anchor="ctr"/>
              <a:lstStyle/>
              <a:p>
                <a:endParaRPr lang="en-GB" dirty="0"/>
              </a:p>
            </p:txBody>
          </p:sp>
          <p:sp>
            <p:nvSpPr>
              <p:cNvPr id="25" name="Freeform: Shape 24">
                <a:extLst>
                  <a:ext uri="{FF2B5EF4-FFF2-40B4-BE49-F238E27FC236}">
                    <a16:creationId xmlns:a16="http://schemas.microsoft.com/office/drawing/2014/main" id="{361AA396-B869-3318-D456-DBA211825EDE}"/>
                  </a:ext>
                </a:extLst>
              </p:cNvPr>
              <p:cNvSpPr/>
              <p:nvPr/>
            </p:nvSpPr>
            <p:spPr>
              <a:xfrm>
                <a:off x="1251479" y="400019"/>
                <a:ext cx="101519" cy="160679"/>
              </a:xfrm>
              <a:custGeom>
                <a:avLst/>
                <a:gdLst>
                  <a:gd name="connsiteX0" fmla="*/ 0 w 101519"/>
                  <a:gd name="connsiteY0" fmla="*/ 160680 h 160679"/>
                  <a:gd name="connsiteX1" fmla="*/ 0 w 101519"/>
                  <a:gd name="connsiteY1" fmla="*/ 0 h 160679"/>
                  <a:gd name="connsiteX2" fmla="*/ 99480 w 101519"/>
                  <a:gd name="connsiteY2" fmla="*/ 0 h 160679"/>
                  <a:gd name="connsiteX3" fmla="*/ 99480 w 101519"/>
                  <a:gd name="connsiteY3" fmla="*/ 21180 h 160679"/>
                  <a:gd name="connsiteX4" fmla="*/ 25560 w 101519"/>
                  <a:gd name="connsiteY4" fmla="*/ 21180 h 160679"/>
                  <a:gd name="connsiteX5" fmla="*/ 25560 w 101519"/>
                  <a:gd name="connsiteY5" fmla="*/ 67560 h 160679"/>
                  <a:gd name="connsiteX6" fmla="*/ 86760 w 101519"/>
                  <a:gd name="connsiteY6" fmla="*/ 67560 h 160679"/>
                  <a:gd name="connsiteX7" fmla="*/ 86760 w 101519"/>
                  <a:gd name="connsiteY7" fmla="*/ 88740 h 160679"/>
                  <a:gd name="connsiteX8" fmla="*/ 25560 w 101519"/>
                  <a:gd name="connsiteY8" fmla="*/ 88740 h 160679"/>
                  <a:gd name="connsiteX9" fmla="*/ 25560 w 101519"/>
                  <a:gd name="connsiteY9" fmla="*/ 139500 h 160679"/>
                  <a:gd name="connsiteX10" fmla="*/ 101520 w 101519"/>
                  <a:gd name="connsiteY10" fmla="*/ 139500 h 160679"/>
                  <a:gd name="connsiteX11" fmla="*/ 101520 w 101519"/>
                  <a:gd name="connsiteY11" fmla="*/ 160680 h 160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519" h="160679">
                    <a:moveTo>
                      <a:pt x="0" y="160680"/>
                    </a:moveTo>
                    <a:lnTo>
                      <a:pt x="0" y="0"/>
                    </a:lnTo>
                    <a:lnTo>
                      <a:pt x="99480" y="0"/>
                    </a:lnTo>
                    <a:lnTo>
                      <a:pt x="99480" y="21180"/>
                    </a:lnTo>
                    <a:lnTo>
                      <a:pt x="25560" y="21180"/>
                    </a:lnTo>
                    <a:lnTo>
                      <a:pt x="25560" y="67560"/>
                    </a:lnTo>
                    <a:lnTo>
                      <a:pt x="86760" y="67560"/>
                    </a:lnTo>
                    <a:lnTo>
                      <a:pt x="86760" y="88740"/>
                    </a:lnTo>
                    <a:lnTo>
                      <a:pt x="25560" y="88740"/>
                    </a:lnTo>
                    <a:lnTo>
                      <a:pt x="25560" y="139500"/>
                    </a:lnTo>
                    <a:lnTo>
                      <a:pt x="101520" y="139500"/>
                    </a:lnTo>
                    <a:lnTo>
                      <a:pt x="101520" y="160680"/>
                    </a:lnTo>
                    <a:close/>
                  </a:path>
                </a:pathLst>
              </a:custGeom>
              <a:solidFill>
                <a:srgbClr val="06357A"/>
              </a:solidFill>
              <a:ln w="5989" cap="flat">
                <a:noFill/>
                <a:prstDash val="solid"/>
                <a:miter/>
              </a:ln>
            </p:spPr>
            <p:txBody>
              <a:bodyPr rtlCol="0" anchor="ctr"/>
              <a:lstStyle/>
              <a:p>
                <a:endParaRPr lang="en-GB" dirty="0"/>
              </a:p>
            </p:txBody>
          </p:sp>
          <p:sp>
            <p:nvSpPr>
              <p:cNvPr id="26" name="Freeform: Shape 25">
                <a:extLst>
                  <a:ext uri="{FF2B5EF4-FFF2-40B4-BE49-F238E27FC236}">
                    <a16:creationId xmlns:a16="http://schemas.microsoft.com/office/drawing/2014/main" id="{0AB719E5-9E95-5E53-898C-25C2FD6EFABE}"/>
                  </a:ext>
                </a:extLst>
              </p:cNvPr>
              <p:cNvSpPr/>
              <p:nvPr/>
            </p:nvSpPr>
            <p:spPr>
              <a:xfrm>
                <a:off x="1402439" y="400019"/>
                <a:ext cx="145919" cy="162719"/>
              </a:xfrm>
              <a:custGeom>
                <a:avLst/>
                <a:gdLst>
                  <a:gd name="connsiteX0" fmla="*/ 122700 w 145919"/>
                  <a:gd name="connsiteY0" fmla="*/ 162720 h 162719"/>
                  <a:gd name="connsiteX1" fmla="*/ 31920 w 145919"/>
                  <a:gd name="connsiteY1" fmla="*/ 46740 h 162719"/>
                  <a:gd name="connsiteX2" fmla="*/ 23520 w 145919"/>
                  <a:gd name="connsiteY2" fmla="*/ 31920 h 162719"/>
                  <a:gd name="connsiteX3" fmla="*/ 23520 w 145919"/>
                  <a:gd name="connsiteY3" fmla="*/ 160680 h 162719"/>
                  <a:gd name="connsiteX4" fmla="*/ 0 w 145919"/>
                  <a:gd name="connsiteY4" fmla="*/ 160680 h 162719"/>
                  <a:gd name="connsiteX5" fmla="*/ 0 w 145919"/>
                  <a:gd name="connsiteY5" fmla="*/ 0 h 162719"/>
                  <a:gd name="connsiteX6" fmla="*/ 25560 w 145919"/>
                  <a:gd name="connsiteY6" fmla="*/ 0 h 162719"/>
                  <a:gd name="connsiteX7" fmla="*/ 116340 w 145919"/>
                  <a:gd name="connsiteY7" fmla="*/ 114300 h 162719"/>
                  <a:gd name="connsiteX8" fmla="*/ 122700 w 145919"/>
                  <a:gd name="connsiteY8" fmla="*/ 129060 h 162719"/>
                  <a:gd name="connsiteX9" fmla="*/ 122700 w 145919"/>
                  <a:gd name="connsiteY9" fmla="*/ 0 h 162719"/>
                  <a:gd name="connsiteX10" fmla="*/ 145920 w 145919"/>
                  <a:gd name="connsiteY10" fmla="*/ 0 h 162719"/>
                  <a:gd name="connsiteX11" fmla="*/ 145920 w 145919"/>
                  <a:gd name="connsiteY11" fmla="*/ 162660 h 162719"/>
                  <a:gd name="connsiteX12" fmla="*/ 122700 w 145919"/>
                  <a:gd name="connsiteY12" fmla="*/ 162660 h 162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9" h="162719">
                    <a:moveTo>
                      <a:pt x="122700" y="162720"/>
                    </a:moveTo>
                    <a:lnTo>
                      <a:pt x="31920" y="46740"/>
                    </a:lnTo>
                    <a:cubicBezTo>
                      <a:pt x="26520" y="39660"/>
                      <a:pt x="24540" y="36300"/>
                      <a:pt x="23520" y="31920"/>
                    </a:cubicBezTo>
                    <a:lnTo>
                      <a:pt x="23520" y="160680"/>
                    </a:lnTo>
                    <a:lnTo>
                      <a:pt x="0" y="160680"/>
                    </a:lnTo>
                    <a:lnTo>
                      <a:pt x="0" y="0"/>
                    </a:lnTo>
                    <a:lnTo>
                      <a:pt x="25560" y="0"/>
                    </a:lnTo>
                    <a:lnTo>
                      <a:pt x="116340" y="114300"/>
                    </a:lnTo>
                    <a:cubicBezTo>
                      <a:pt x="119040" y="117960"/>
                      <a:pt x="122040" y="124020"/>
                      <a:pt x="122700" y="129060"/>
                    </a:cubicBezTo>
                    <a:lnTo>
                      <a:pt x="122700" y="0"/>
                    </a:lnTo>
                    <a:lnTo>
                      <a:pt x="145920" y="0"/>
                    </a:lnTo>
                    <a:lnTo>
                      <a:pt x="145920" y="162660"/>
                    </a:lnTo>
                    <a:lnTo>
                      <a:pt x="122700" y="162660"/>
                    </a:lnTo>
                    <a:close/>
                  </a:path>
                </a:pathLst>
              </a:custGeom>
              <a:solidFill>
                <a:srgbClr val="06357A"/>
              </a:solidFill>
              <a:ln w="5989" cap="flat">
                <a:noFill/>
                <a:prstDash val="solid"/>
                <a:miter/>
              </a:ln>
            </p:spPr>
            <p:txBody>
              <a:bodyPr rtlCol="0" anchor="ctr"/>
              <a:lstStyle/>
              <a:p>
                <a:endParaRPr lang="en-GB" dirty="0"/>
              </a:p>
            </p:txBody>
          </p:sp>
          <p:sp>
            <p:nvSpPr>
              <p:cNvPr id="27" name="Freeform: Shape 26">
                <a:extLst>
                  <a:ext uri="{FF2B5EF4-FFF2-40B4-BE49-F238E27FC236}">
                    <a16:creationId xmlns:a16="http://schemas.microsoft.com/office/drawing/2014/main" id="{61CA9E84-1494-0BC5-8361-8C936B1495EC}"/>
                  </a:ext>
                </a:extLst>
              </p:cNvPr>
              <p:cNvSpPr/>
              <p:nvPr/>
            </p:nvSpPr>
            <p:spPr>
              <a:xfrm>
                <a:off x="1597379" y="397320"/>
                <a:ext cx="115679" cy="166319"/>
              </a:xfrm>
              <a:custGeom>
                <a:avLst/>
                <a:gdLst>
                  <a:gd name="connsiteX0" fmla="*/ 106560 w 115679"/>
                  <a:gd name="connsiteY0" fmla="*/ 34620 h 166319"/>
                  <a:gd name="connsiteX1" fmla="*/ 86400 w 115679"/>
                  <a:gd name="connsiteY1" fmla="*/ 24840 h 166319"/>
                  <a:gd name="connsiteX2" fmla="*/ 63900 w 115679"/>
                  <a:gd name="connsiteY2" fmla="*/ 21480 h 166319"/>
                  <a:gd name="connsiteX3" fmla="*/ 30960 w 115679"/>
                  <a:gd name="connsiteY3" fmla="*/ 41280 h 166319"/>
                  <a:gd name="connsiteX4" fmla="*/ 32940 w 115679"/>
                  <a:gd name="connsiteY4" fmla="*/ 49680 h 166319"/>
                  <a:gd name="connsiteX5" fmla="*/ 74280 w 115679"/>
                  <a:gd name="connsiteY5" fmla="*/ 74880 h 166319"/>
                  <a:gd name="connsiteX6" fmla="*/ 114300 w 115679"/>
                  <a:gd name="connsiteY6" fmla="*/ 120600 h 166319"/>
                  <a:gd name="connsiteX7" fmla="*/ 55800 w 115679"/>
                  <a:gd name="connsiteY7" fmla="*/ 166320 h 166319"/>
                  <a:gd name="connsiteX8" fmla="*/ 22860 w 115679"/>
                  <a:gd name="connsiteY8" fmla="*/ 161280 h 166319"/>
                  <a:gd name="connsiteX9" fmla="*/ 0 w 115679"/>
                  <a:gd name="connsiteY9" fmla="*/ 149160 h 166319"/>
                  <a:gd name="connsiteX10" fmla="*/ 11400 w 115679"/>
                  <a:gd name="connsiteY10" fmla="*/ 127320 h 166319"/>
                  <a:gd name="connsiteX11" fmla="*/ 32220 w 115679"/>
                  <a:gd name="connsiteY11" fmla="*/ 140100 h 166319"/>
                  <a:gd name="connsiteX12" fmla="*/ 58800 w 115679"/>
                  <a:gd name="connsiteY12" fmla="*/ 145500 h 166319"/>
                  <a:gd name="connsiteX13" fmla="*/ 88740 w 115679"/>
                  <a:gd name="connsiteY13" fmla="*/ 124020 h 166319"/>
                  <a:gd name="connsiteX14" fmla="*/ 70560 w 115679"/>
                  <a:gd name="connsiteY14" fmla="*/ 100140 h 166319"/>
                  <a:gd name="connsiteX15" fmla="*/ 41340 w 115679"/>
                  <a:gd name="connsiteY15" fmla="*/ 86040 h 166319"/>
                  <a:gd name="connsiteX16" fmla="*/ 5700 w 115679"/>
                  <a:gd name="connsiteY16" fmla="*/ 43680 h 166319"/>
                  <a:gd name="connsiteX17" fmla="*/ 64200 w 115679"/>
                  <a:gd name="connsiteY17" fmla="*/ 0 h 166319"/>
                  <a:gd name="connsiteX18" fmla="*/ 94140 w 115679"/>
                  <a:gd name="connsiteY18" fmla="*/ 4020 h 166319"/>
                  <a:gd name="connsiteX19" fmla="*/ 115680 w 115679"/>
                  <a:gd name="connsiteY19" fmla="*/ 13440 h 166319"/>
                  <a:gd name="connsiteX20" fmla="*/ 106560 w 115679"/>
                  <a:gd name="connsiteY20" fmla="*/ 34620 h 16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5679" h="166319">
                    <a:moveTo>
                      <a:pt x="106560" y="34620"/>
                    </a:moveTo>
                    <a:cubicBezTo>
                      <a:pt x="98160" y="28920"/>
                      <a:pt x="94440" y="27240"/>
                      <a:pt x="86400" y="24840"/>
                    </a:cubicBezTo>
                    <a:cubicBezTo>
                      <a:pt x="78000" y="22140"/>
                      <a:pt x="70920" y="21480"/>
                      <a:pt x="63900" y="21480"/>
                    </a:cubicBezTo>
                    <a:cubicBezTo>
                      <a:pt x="43380" y="21480"/>
                      <a:pt x="30960" y="28860"/>
                      <a:pt x="30960" y="41280"/>
                    </a:cubicBezTo>
                    <a:cubicBezTo>
                      <a:pt x="30960" y="44640"/>
                      <a:pt x="31620" y="47700"/>
                      <a:pt x="32940" y="49680"/>
                    </a:cubicBezTo>
                    <a:cubicBezTo>
                      <a:pt x="37680" y="56760"/>
                      <a:pt x="43020" y="59760"/>
                      <a:pt x="74280" y="74880"/>
                    </a:cubicBezTo>
                    <a:cubicBezTo>
                      <a:pt x="104520" y="89640"/>
                      <a:pt x="114300" y="100740"/>
                      <a:pt x="114300" y="120600"/>
                    </a:cubicBezTo>
                    <a:cubicBezTo>
                      <a:pt x="114300" y="149160"/>
                      <a:pt x="92100" y="166320"/>
                      <a:pt x="55800" y="166320"/>
                    </a:cubicBezTo>
                    <a:cubicBezTo>
                      <a:pt x="43680" y="166320"/>
                      <a:pt x="32280" y="164640"/>
                      <a:pt x="22860" y="161280"/>
                    </a:cubicBezTo>
                    <a:cubicBezTo>
                      <a:pt x="16140" y="158580"/>
                      <a:pt x="11400" y="156240"/>
                      <a:pt x="0" y="149160"/>
                    </a:cubicBezTo>
                    <a:lnTo>
                      <a:pt x="11400" y="127320"/>
                    </a:lnTo>
                    <a:cubicBezTo>
                      <a:pt x="21480" y="134700"/>
                      <a:pt x="25860" y="137400"/>
                      <a:pt x="32220" y="140100"/>
                    </a:cubicBezTo>
                    <a:cubicBezTo>
                      <a:pt x="40320" y="143460"/>
                      <a:pt x="49680" y="145500"/>
                      <a:pt x="58800" y="145500"/>
                    </a:cubicBezTo>
                    <a:cubicBezTo>
                      <a:pt x="77640" y="145500"/>
                      <a:pt x="88740" y="137460"/>
                      <a:pt x="88740" y="124020"/>
                    </a:cubicBezTo>
                    <a:cubicBezTo>
                      <a:pt x="88740" y="113280"/>
                      <a:pt x="83340" y="106200"/>
                      <a:pt x="70560" y="100140"/>
                    </a:cubicBezTo>
                    <a:lnTo>
                      <a:pt x="41340" y="86040"/>
                    </a:lnTo>
                    <a:cubicBezTo>
                      <a:pt x="16800" y="74280"/>
                      <a:pt x="5700" y="60840"/>
                      <a:pt x="5700" y="43680"/>
                    </a:cubicBezTo>
                    <a:cubicBezTo>
                      <a:pt x="5700" y="17100"/>
                      <a:pt x="28560" y="0"/>
                      <a:pt x="64200" y="0"/>
                    </a:cubicBezTo>
                    <a:cubicBezTo>
                      <a:pt x="74640" y="0"/>
                      <a:pt x="85020" y="1320"/>
                      <a:pt x="94140" y="4020"/>
                    </a:cubicBezTo>
                    <a:cubicBezTo>
                      <a:pt x="101520" y="6060"/>
                      <a:pt x="105540" y="8040"/>
                      <a:pt x="115680" y="13440"/>
                    </a:cubicBezTo>
                    <a:lnTo>
                      <a:pt x="106560" y="34620"/>
                    </a:lnTo>
                    <a:close/>
                  </a:path>
                </a:pathLst>
              </a:custGeom>
              <a:solidFill>
                <a:srgbClr val="06357A"/>
              </a:solidFill>
              <a:ln w="5989" cap="flat">
                <a:noFill/>
                <a:prstDash val="solid"/>
                <a:miter/>
              </a:ln>
            </p:spPr>
            <p:txBody>
              <a:bodyPr rtlCol="0" anchor="ctr"/>
              <a:lstStyle/>
              <a:p>
                <a:endParaRPr lang="en-GB" dirty="0"/>
              </a:p>
            </p:txBody>
          </p:sp>
        </p:grpSp>
        <p:grpSp>
          <p:nvGrpSpPr>
            <p:cNvPr id="8" name="Graphic 3">
              <a:extLst>
                <a:ext uri="{FF2B5EF4-FFF2-40B4-BE49-F238E27FC236}">
                  <a16:creationId xmlns:a16="http://schemas.microsoft.com/office/drawing/2014/main" id="{C927F655-21BB-0B0F-ED26-C116F1FE6B4F}"/>
                </a:ext>
              </a:extLst>
            </p:cNvPr>
            <p:cNvGrpSpPr/>
            <p:nvPr/>
          </p:nvGrpSpPr>
          <p:grpSpPr>
            <a:xfrm>
              <a:off x="1619999" y="701219"/>
              <a:ext cx="481139" cy="80940"/>
              <a:chOff x="1619999" y="701219"/>
              <a:chExt cx="481139" cy="80940"/>
            </a:xfrm>
            <a:solidFill>
              <a:srgbClr val="06357A"/>
            </a:solidFill>
          </p:grpSpPr>
          <p:sp>
            <p:nvSpPr>
              <p:cNvPr id="9" name="Freeform: Shape 8">
                <a:extLst>
                  <a:ext uri="{FF2B5EF4-FFF2-40B4-BE49-F238E27FC236}">
                    <a16:creationId xmlns:a16="http://schemas.microsoft.com/office/drawing/2014/main" id="{1A80DA21-958A-5B8C-032C-23BA781B9D83}"/>
                  </a:ext>
                </a:extLst>
              </p:cNvPr>
              <p:cNvSpPr/>
              <p:nvPr/>
            </p:nvSpPr>
            <p:spPr>
              <a:xfrm>
                <a:off x="1619999" y="701219"/>
                <a:ext cx="51959" cy="79200"/>
              </a:xfrm>
              <a:custGeom>
                <a:avLst/>
                <a:gdLst>
                  <a:gd name="connsiteX0" fmla="*/ 0 w 51959"/>
                  <a:gd name="connsiteY0" fmla="*/ 0 h 79200"/>
                  <a:gd name="connsiteX1" fmla="*/ 7560 w 51959"/>
                  <a:gd name="connsiteY1" fmla="*/ 0 h 79200"/>
                  <a:gd name="connsiteX2" fmla="*/ 7560 w 51959"/>
                  <a:gd name="connsiteY2" fmla="*/ 72780 h 79200"/>
                  <a:gd name="connsiteX3" fmla="*/ 51960 w 51959"/>
                  <a:gd name="connsiteY3" fmla="*/ 72780 h 79200"/>
                  <a:gd name="connsiteX4" fmla="*/ 51960 w 51959"/>
                  <a:gd name="connsiteY4" fmla="*/ 79200 h 79200"/>
                  <a:gd name="connsiteX5" fmla="*/ 0 w 51959"/>
                  <a:gd name="connsiteY5" fmla="*/ 79200 h 79200"/>
                  <a:gd name="connsiteX6" fmla="*/ 0 w 51959"/>
                  <a:gd name="connsiteY6" fmla="*/ 0 h 7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59" h="79200">
                    <a:moveTo>
                      <a:pt x="0" y="0"/>
                    </a:moveTo>
                    <a:lnTo>
                      <a:pt x="7560" y="0"/>
                    </a:lnTo>
                    <a:lnTo>
                      <a:pt x="7560" y="72780"/>
                    </a:lnTo>
                    <a:lnTo>
                      <a:pt x="51960" y="72780"/>
                    </a:lnTo>
                    <a:lnTo>
                      <a:pt x="51960" y="79200"/>
                    </a:lnTo>
                    <a:lnTo>
                      <a:pt x="0" y="79200"/>
                    </a:lnTo>
                    <a:lnTo>
                      <a:pt x="0" y="0"/>
                    </a:lnTo>
                    <a:close/>
                  </a:path>
                </a:pathLst>
              </a:custGeom>
              <a:solidFill>
                <a:srgbClr val="06357A"/>
              </a:solidFill>
              <a:ln w="5989" cap="flat">
                <a:noFill/>
                <a:prstDash val="solid"/>
                <a:miter/>
              </a:ln>
            </p:spPr>
            <p:txBody>
              <a:bodyPr rtlCol="0" anchor="ctr"/>
              <a:lstStyle/>
              <a:p>
                <a:endParaRPr lang="en-GB" dirty="0"/>
              </a:p>
            </p:txBody>
          </p:sp>
          <p:sp>
            <p:nvSpPr>
              <p:cNvPr id="10" name="Freeform: Shape 9">
                <a:extLst>
                  <a:ext uri="{FF2B5EF4-FFF2-40B4-BE49-F238E27FC236}">
                    <a16:creationId xmlns:a16="http://schemas.microsoft.com/office/drawing/2014/main" id="{0DCF472B-E0B1-D2BB-0EAC-4589036CB5AF}"/>
                  </a:ext>
                </a:extLst>
              </p:cNvPr>
              <p:cNvSpPr/>
              <p:nvPr/>
            </p:nvSpPr>
            <p:spPr>
              <a:xfrm>
                <a:off x="1675019" y="721500"/>
                <a:ext cx="53100" cy="60599"/>
              </a:xfrm>
              <a:custGeom>
                <a:avLst/>
                <a:gdLst>
                  <a:gd name="connsiteX0" fmla="*/ 2520 w 53100"/>
                  <a:gd name="connsiteY0" fmla="*/ 19200 h 60599"/>
                  <a:gd name="connsiteX1" fmla="*/ 25740 w 53100"/>
                  <a:gd name="connsiteY1" fmla="*/ 0 h 60599"/>
                  <a:gd name="connsiteX2" fmla="*/ 46800 w 53100"/>
                  <a:gd name="connsiteY2" fmla="*/ 18420 h 60599"/>
                  <a:gd name="connsiteX3" fmla="*/ 46800 w 53100"/>
                  <a:gd name="connsiteY3" fmla="*/ 48840 h 60599"/>
                  <a:gd name="connsiteX4" fmla="*/ 50880 w 53100"/>
                  <a:gd name="connsiteY4" fmla="*/ 53040 h 60599"/>
                  <a:gd name="connsiteX5" fmla="*/ 53100 w 53100"/>
                  <a:gd name="connsiteY5" fmla="*/ 52620 h 60599"/>
                  <a:gd name="connsiteX6" fmla="*/ 53100 w 53100"/>
                  <a:gd name="connsiteY6" fmla="*/ 58500 h 60599"/>
                  <a:gd name="connsiteX7" fmla="*/ 48540 w 53100"/>
                  <a:gd name="connsiteY7" fmla="*/ 58920 h 60599"/>
                  <a:gd name="connsiteX8" fmla="*/ 40320 w 53100"/>
                  <a:gd name="connsiteY8" fmla="*/ 48960 h 60599"/>
                  <a:gd name="connsiteX9" fmla="*/ 40080 w 53100"/>
                  <a:gd name="connsiteY9" fmla="*/ 48960 h 60599"/>
                  <a:gd name="connsiteX10" fmla="*/ 19200 w 53100"/>
                  <a:gd name="connsiteY10" fmla="*/ 60600 h 60599"/>
                  <a:gd name="connsiteX11" fmla="*/ 0 w 53100"/>
                  <a:gd name="connsiteY11" fmla="*/ 43860 h 60599"/>
                  <a:gd name="connsiteX12" fmla="*/ 30720 w 53100"/>
                  <a:gd name="connsiteY12" fmla="*/ 25440 h 60599"/>
                  <a:gd name="connsiteX13" fmla="*/ 39720 w 53100"/>
                  <a:gd name="connsiteY13" fmla="*/ 17700 h 60599"/>
                  <a:gd name="connsiteX14" fmla="*/ 24720 w 53100"/>
                  <a:gd name="connsiteY14" fmla="*/ 5940 h 60599"/>
                  <a:gd name="connsiteX15" fmla="*/ 9420 w 53100"/>
                  <a:gd name="connsiteY15" fmla="*/ 19260 h 60599"/>
                  <a:gd name="connsiteX16" fmla="*/ 2520 w 53100"/>
                  <a:gd name="connsiteY16" fmla="*/ 19260 h 60599"/>
                  <a:gd name="connsiteX17" fmla="*/ 39840 w 53100"/>
                  <a:gd name="connsiteY17" fmla="*/ 27660 h 60599"/>
                  <a:gd name="connsiteX18" fmla="*/ 39600 w 53100"/>
                  <a:gd name="connsiteY18" fmla="*/ 27660 h 60599"/>
                  <a:gd name="connsiteX19" fmla="*/ 33720 w 53100"/>
                  <a:gd name="connsiteY19" fmla="*/ 30180 h 60599"/>
                  <a:gd name="connsiteX20" fmla="*/ 7080 w 53100"/>
                  <a:gd name="connsiteY20" fmla="*/ 43380 h 60599"/>
                  <a:gd name="connsiteX21" fmla="*/ 19860 w 53100"/>
                  <a:gd name="connsiteY21" fmla="*/ 54720 h 60599"/>
                  <a:gd name="connsiteX22" fmla="*/ 39840 w 53100"/>
                  <a:gd name="connsiteY22" fmla="*/ 36720 h 60599"/>
                  <a:gd name="connsiteX23" fmla="*/ 39840 w 53100"/>
                  <a:gd name="connsiteY23" fmla="*/ 27660 h 60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100" h="60599">
                    <a:moveTo>
                      <a:pt x="2520" y="19200"/>
                    </a:moveTo>
                    <a:cubicBezTo>
                      <a:pt x="3300" y="5760"/>
                      <a:pt x="12480" y="0"/>
                      <a:pt x="25740" y="0"/>
                    </a:cubicBezTo>
                    <a:cubicBezTo>
                      <a:pt x="35820" y="0"/>
                      <a:pt x="46800" y="3000"/>
                      <a:pt x="46800" y="18420"/>
                    </a:cubicBezTo>
                    <a:lnTo>
                      <a:pt x="46800" y="48840"/>
                    </a:lnTo>
                    <a:cubicBezTo>
                      <a:pt x="46800" y="51600"/>
                      <a:pt x="48120" y="53040"/>
                      <a:pt x="50880" y="53040"/>
                    </a:cubicBezTo>
                    <a:cubicBezTo>
                      <a:pt x="51660" y="53040"/>
                      <a:pt x="52320" y="52920"/>
                      <a:pt x="53100" y="52620"/>
                    </a:cubicBezTo>
                    <a:lnTo>
                      <a:pt x="53100" y="58500"/>
                    </a:lnTo>
                    <a:cubicBezTo>
                      <a:pt x="51420" y="58860"/>
                      <a:pt x="50460" y="58920"/>
                      <a:pt x="48540" y="58920"/>
                    </a:cubicBezTo>
                    <a:cubicBezTo>
                      <a:pt x="41460" y="58920"/>
                      <a:pt x="40320" y="54840"/>
                      <a:pt x="40320" y="48960"/>
                    </a:cubicBezTo>
                    <a:lnTo>
                      <a:pt x="40080" y="48960"/>
                    </a:lnTo>
                    <a:cubicBezTo>
                      <a:pt x="35100" y="56400"/>
                      <a:pt x="30300" y="60600"/>
                      <a:pt x="19200" y="60600"/>
                    </a:cubicBezTo>
                    <a:cubicBezTo>
                      <a:pt x="8520" y="60600"/>
                      <a:pt x="0" y="55380"/>
                      <a:pt x="0" y="43860"/>
                    </a:cubicBezTo>
                    <a:cubicBezTo>
                      <a:pt x="0" y="27900"/>
                      <a:pt x="15660" y="27240"/>
                      <a:pt x="30720" y="25440"/>
                    </a:cubicBezTo>
                    <a:cubicBezTo>
                      <a:pt x="36480" y="24900"/>
                      <a:pt x="39720" y="23880"/>
                      <a:pt x="39720" y="17700"/>
                    </a:cubicBezTo>
                    <a:cubicBezTo>
                      <a:pt x="39720" y="8280"/>
                      <a:pt x="33060" y="5940"/>
                      <a:pt x="24720" y="5940"/>
                    </a:cubicBezTo>
                    <a:cubicBezTo>
                      <a:pt x="15960" y="5940"/>
                      <a:pt x="9720" y="9960"/>
                      <a:pt x="9420" y="19260"/>
                    </a:cubicBezTo>
                    <a:lnTo>
                      <a:pt x="2520" y="19260"/>
                    </a:lnTo>
                    <a:close/>
                    <a:moveTo>
                      <a:pt x="39840" y="27660"/>
                    </a:moveTo>
                    <a:lnTo>
                      <a:pt x="39600" y="27660"/>
                    </a:lnTo>
                    <a:cubicBezTo>
                      <a:pt x="38700" y="29340"/>
                      <a:pt x="35580" y="29880"/>
                      <a:pt x="33720" y="30180"/>
                    </a:cubicBezTo>
                    <a:cubicBezTo>
                      <a:pt x="21840" y="32280"/>
                      <a:pt x="7080" y="32280"/>
                      <a:pt x="7080" y="43380"/>
                    </a:cubicBezTo>
                    <a:cubicBezTo>
                      <a:pt x="7080" y="50400"/>
                      <a:pt x="13200" y="54720"/>
                      <a:pt x="19860" y="54720"/>
                    </a:cubicBezTo>
                    <a:cubicBezTo>
                      <a:pt x="30600" y="54720"/>
                      <a:pt x="39840" y="47940"/>
                      <a:pt x="39840" y="36720"/>
                    </a:cubicBezTo>
                    <a:lnTo>
                      <a:pt x="39840" y="27660"/>
                    </a:lnTo>
                    <a:close/>
                  </a:path>
                </a:pathLst>
              </a:custGeom>
              <a:solidFill>
                <a:srgbClr val="06357A"/>
              </a:solidFill>
              <a:ln w="5989" cap="flat">
                <a:noFill/>
                <a:prstDash val="solid"/>
                <a:miter/>
              </a:ln>
            </p:spPr>
            <p:txBody>
              <a:bodyPr rtlCol="0" anchor="ctr"/>
              <a:lstStyle/>
              <a:p>
                <a:endParaRPr lang="en-GB" dirty="0"/>
              </a:p>
            </p:txBody>
          </p:sp>
          <p:sp>
            <p:nvSpPr>
              <p:cNvPr id="11" name="Freeform: Shape 10">
                <a:extLst>
                  <a:ext uri="{FF2B5EF4-FFF2-40B4-BE49-F238E27FC236}">
                    <a16:creationId xmlns:a16="http://schemas.microsoft.com/office/drawing/2014/main" id="{5FA0FC6B-BBCC-A87D-540C-95D2D4D5C20A}"/>
                  </a:ext>
                </a:extLst>
              </p:cNvPr>
              <p:cNvSpPr/>
              <p:nvPr/>
            </p:nvSpPr>
            <p:spPr>
              <a:xfrm>
                <a:off x="1730039" y="723180"/>
                <a:ext cx="80459" cy="57240"/>
              </a:xfrm>
              <a:custGeom>
                <a:avLst/>
                <a:gdLst>
                  <a:gd name="connsiteX0" fmla="*/ 0 w 80459"/>
                  <a:gd name="connsiteY0" fmla="*/ 0 h 57240"/>
                  <a:gd name="connsiteX1" fmla="*/ 7440 w 80459"/>
                  <a:gd name="connsiteY1" fmla="*/ 0 h 57240"/>
                  <a:gd name="connsiteX2" fmla="*/ 22080 w 80459"/>
                  <a:gd name="connsiteY2" fmla="*/ 49020 h 57240"/>
                  <a:gd name="connsiteX3" fmla="*/ 22320 w 80459"/>
                  <a:gd name="connsiteY3" fmla="*/ 49020 h 57240"/>
                  <a:gd name="connsiteX4" fmla="*/ 36300 w 80459"/>
                  <a:gd name="connsiteY4" fmla="*/ 0 h 57240"/>
                  <a:gd name="connsiteX5" fmla="*/ 44160 w 80459"/>
                  <a:gd name="connsiteY5" fmla="*/ 0 h 57240"/>
                  <a:gd name="connsiteX6" fmla="*/ 58140 w 80459"/>
                  <a:gd name="connsiteY6" fmla="*/ 49020 h 57240"/>
                  <a:gd name="connsiteX7" fmla="*/ 58380 w 80459"/>
                  <a:gd name="connsiteY7" fmla="*/ 49020 h 57240"/>
                  <a:gd name="connsiteX8" fmla="*/ 73020 w 80459"/>
                  <a:gd name="connsiteY8" fmla="*/ 0 h 57240"/>
                  <a:gd name="connsiteX9" fmla="*/ 80460 w 80459"/>
                  <a:gd name="connsiteY9" fmla="*/ 0 h 57240"/>
                  <a:gd name="connsiteX10" fmla="*/ 62040 w 80459"/>
                  <a:gd name="connsiteY10" fmla="*/ 57240 h 57240"/>
                  <a:gd name="connsiteX11" fmla="*/ 54360 w 80459"/>
                  <a:gd name="connsiteY11" fmla="*/ 57240 h 57240"/>
                  <a:gd name="connsiteX12" fmla="*/ 40260 w 80459"/>
                  <a:gd name="connsiteY12" fmla="*/ 9060 h 57240"/>
                  <a:gd name="connsiteX13" fmla="*/ 40020 w 80459"/>
                  <a:gd name="connsiteY13" fmla="*/ 9060 h 57240"/>
                  <a:gd name="connsiteX14" fmla="*/ 26040 w 80459"/>
                  <a:gd name="connsiteY14" fmla="*/ 57240 h 57240"/>
                  <a:gd name="connsiteX15" fmla="*/ 18360 w 80459"/>
                  <a:gd name="connsiteY15" fmla="*/ 57240 h 57240"/>
                  <a:gd name="connsiteX16" fmla="*/ 0 w 80459"/>
                  <a:gd name="connsiteY16" fmla="*/ 0 h 5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0459" h="57240">
                    <a:moveTo>
                      <a:pt x="0" y="0"/>
                    </a:moveTo>
                    <a:lnTo>
                      <a:pt x="7440" y="0"/>
                    </a:lnTo>
                    <a:lnTo>
                      <a:pt x="22080" y="49020"/>
                    </a:lnTo>
                    <a:lnTo>
                      <a:pt x="22320" y="49020"/>
                    </a:lnTo>
                    <a:lnTo>
                      <a:pt x="36300" y="0"/>
                    </a:lnTo>
                    <a:lnTo>
                      <a:pt x="44160" y="0"/>
                    </a:lnTo>
                    <a:lnTo>
                      <a:pt x="58140" y="49020"/>
                    </a:lnTo>
                    <a:lnTo>
                      <a:pt x="58380" y="49020"/>
                    </a:lnTo>
                    <a:lnTo>
                      <a:pt x="73020" y="0"/>
                    </a:lnTo>
                    <a:lnTo>
                      <a:pt x="80460" y="0"/>
                    </a:lnTo>
                    <a:lnTo>
                      <a:pt x="62040" y="57240"/>
                    </a:lnTo>
                    <a:lnTo>
                      <a:pt x="54360" y="57240"/>
                    </a:lnTo>
                    <a:lnTo>
                      <a:pt x="40260" y="9060"/>
                    </a:lnTo>
                    <a:lnTo>
                      <a:pt x="40020" y="9060"/>
                    </a:lnTo>
                    <a:lnTo>
                      <a:pt x="26040" y="57240"/>
                    </a:lnTo>
                    <a:lnTo>
                      <a:pt x="18360" y="57240"/>
                    </a:lnTo>
                    <a:lnTo>
                      <a:pt x="0" y="0"/>
                    </a:lnTo>
                    <a:close/>
                  </a:path>
                </a:pathLst>
              </a:custGeom>
              <a:solidFill>
                <a:srgbClr val="06357A"/>
              </a:solidFill>
              <a:ln w="5989" cap="flat">
                <a:noFill/>
                <a:prstDash val="solid"/>
                <a:miter/>
              </a:ln>
            </p:spPr>
            <p:txBody>
              <a:bodyPr rtlCol="0" anchor="ctr"/>
              <a:lstStyle/>
              <a:p>
                <a:endParaRPr lang="en-GB" dirty="0"/>
              </a:p>
            </p:txBody>
          </p:sp>
          <p:sp>
            <p:nvSpPr>
              <p:cNvPr id="12" name="Freeform: Shape 11">
                <a:extLst>
                  <a:ext uri="{FF2B5EF4-FFF2-40B4-BE49-F238E27FC236}">
                    <a16:creationId xmlns:a16="http://schemas.microsoft.com/office/drawing/2014/main" id="{12F87AFD-ED33-3581-8EC0-B4C7BB4C73E2}"/>
                  </a:ext>
                </a:extLst>
              </p:cNvPr>
              <p:cNvSpPr/>
              <p:nvPr/>
            </p:nvSpPr>
            <p:spPr>
              <a:xfrm>
                <a:off x="1846559" y="701279"/>
                <a:ext cx="64440" cy="80880"/>
              </a:xfrm>
              <a:custGeom>
                <a:avLst/>
                <a:gdLst>
                  <a:gd name="connsiteX0" fmla="*/ 47220 w 64440"/>
                  <a:gd name="connsiteY0" fmla="*/ 68880 h 80880"/>
                  <a:gd name="connsiteX1" fmla="*/ 23940 w 64440"/>
                  <a:gd name="connsiteY1" fmla="*/ 80880 h 80880"/>
                  <a:gd name="connsiteX2" fmla="*/ 0 w 64440"/>
                  <a:gd name="connsiteY2" fmla="*/ 58680 h 80880"/>
                  <a:gd name="connsiteX3" fmla="*/ 19440 w 64440"/>
                  <a:gd name="connsiteY3" fmla="*/ 35160 h 80880"/>
                  <a:gd name="connsiteX4" fmla="*/ 9660 w 64440"/>
                  <a:gd name="connsiteY4" fmla="*/ 16080 h 80880"/>
                  <a:gd name="connsiteX5" fmla="*/ 27180 w 64440"/>
                  <a:gd name="connsiteY5" fmla="*/ 0 h 80880"/>
                  <a:gd name="connsiteX6" fmla="*/ 44700 w 64440"/>
                  <a:gd name="connsiteY6" fmla="*/ 16080 h 80880"/>
                  <a:gd name="connsiteX7" fmla="*/ 29160 w 64440"/>
                  <a:gd name="connsiteY7" fmla="*/ 36600 h 80880"/>
                  <a:gd name="connsiteX8" fmla="*/ 46440 w 64440"/>
                  <a:gd name="connsiteY8" fmla="*/ 57480 h 80880"/>
                  <a:gd name="connsiteX9" fmla="*/ 48780 w 64440"/>
                  <a:gd name="connsiteY9" fmla="*/ 44160 h 80880"/>
                  <a:gd name="connsiteX10" fmla="*/ 55800 w 64440"/>
                  <a:gd name="connsiteY10" fmla="*/ 44160 h 80880"/>
                  <a:gd name="connsiteX11" fmla="*/ 51120 w 64440"/>
                  <a:gd name="connsiteY11" fmla="*/ 63120 h 80880"/>
                  <a:gd name="connsiteX12" fmla="*/ 64440 w 64440"/>
                  <a:gd name="connsiteY12" fmla="*/ 79200 h 80880"/>
                  <a:gd name="connsiteX13" fmla="*/ 55680 w 64440"/>
                  <a:gd name="connsiteY13" fmla="*/ 79200 h 80880"/>
                  <a:gd name="connsiteX14" fmla="*/ 47220 w 64440"/>
                  <a:gd name="connsiteY14" fmla="*/ 68880 h 80880"/>
                  <a:gd name="connsiteX15" fmla="*/ 23160 w 64440"/>
                  <a:gd name="connsiteY15" fmla="*/ 39660 h 80880"/>
                  <a:gd name="connsiteX16" fmla="*/ 6960 w 64440"/>
                  <a:gd name="connsiteY16" fmla="*/ 59280 h 80880"/>
                  <a:gd name="connsiteX17" fmla="*/ 24180 w 64440"/>
                  <a:gd name="connsiteY17" fmla="*/ 74940 h 80880"/>
                  <a:gd name="connsiteX18" fmla="*/ 42900 w 64440"/>
                  <a:gd name="connsiteY18" fmla="*/ 63600 h 80880"/>
                  <a:gd name="connsiteX19" fmla="*/ 23160 w 64440"/>
                  <a:gd name="connsiteY19" fmla="*/ 39660 h 80880"/>
                  <a:gd name="connsiteX20" fmla="*/ 16620 w 64440"/>
                  <a:gd name="connsiteY20" fmla="*/ 16020 h 80880"/>
                  <a:gd name="connsiteX21" fmla="*/ 25500 w 64440"/>
                  <a:gd name="connsiteY21" fmla="*/ 31980 h 80880"/>
                  <a:gd name="connsiteX22" fmla="*/ 37680 w 64440"/>
                  <a:gd name="connsiteY22" fmla="*/ 16020 h 80880"/>
                  <a:gd name="connsiteX23" fmla="*/ 27120 w 64440"/>
                  <a:gd name="connsiteY23" fmla="*/ 5820 h 80880"/>
                  <a:gd name="connsiteX24" fmla="*/ 16620 w 64440"/>
                  <a:gd name="connsiteY24" fmla="*/ 16020 h 8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4440" h="80880">
                    <a:moveTo>
                      <a:pt x="47220" y="68880"/>
                    </a:moveTo>
                    <a:cubicBezTo>
                      <a:pt x="41460" y="76080"/>
                      <a:pt x="33240" y="80880"/>
                      <a:pt x="23940" y="80880"/>
                    </a:cubicBezTo>
                    <a:cubicBezTo>
                      <a:pt x="10320" y="80880"/>
                      <a:pt x="0" y="73020"/>
                      <a:pt x="0" y="58680"/>
                    </a:cubicBezTo>
                    <a:cubicBezTo>
                      <a:pt x="0" y="47460"/>
                      <a:pt x="10560" y="39900"/>
                      <a:pt x="19440" y="35160"/>
                    </a:cubicBezTo>
                    <a:cubicBezTo>
                      <a:pt x="15120" y="29640"/>
                      <a:pt x="9660" y="23700"/>
                      <a:pt x="9660" y="16080"/>
                    </a:cubicBezTo>
                    <a:cubicBezTo>
                      <a:pt x="9660" y="6420"/>
                      <a:pt x="17520" y="0"/>
                      <a:pt x="27180" y="0"/>
                    </a:cubicBezTo>
                    <a:cubicBezTo>
                      <a:pt x="36840" y="0"/>
                      <a:pt x="44700" y="6420"/>
                      <a:pt x="44700" y="16080"/>
                    </a:cubicBezTo>
                    <a:cubicBezTo>
                      <a:pt x="44700" y="25980"/>
                      <a:pt x="37020" y="31620"/>
                      <a:pt x="29160" y="36600"/>
                    </a:cubicBezTo>
                    <a:lnTo>
                      <a:pt x="46440" y="57480"/>
                    </a:lnTo>
                    <a:cubicBezTo>
                      <a:pt x="48300" y="53580"/>
                      <a:pt x="48780" y="50280"/>
                      <a:pt x="48780" y="44160"/>
                    </a:cubicBezTo>
                    <a:lnTo>
                      <a:pt x="55800" y="44160"/>
                    </a:lnTo>
                    <a:cubicBezTo>
                      <a:pt x="55800" y="48600"/>
                      <a:pt x="54780" y="56340"/>
                      <a:pt x="51120" y="63120"/>
                    </a:cubicBezTo>
                    <a:lnTo>
                      <a:pt x="64440" y="79200"/>
                    </a:lnTo>
                    <a:lnTo>
                      <a:pt x="55680" y="79200"/>
                    </a:lnTo>
                    <a:lnTo>
                      <a:pt x="47220" y="68880"/>
                    </a:lnTo>
                    <a:close/>
                    <a:moveTo>
                      <a:pt x="23160" y="39660"/>
                    </a:moveTo>
                    <a:cubicBezTo>
                      <a:pt x="15480" y="43740"/>
                      <a:pt x="6960" y="49740"/>
                      <a:pt x="6960" y="59280"/>
                    </a:cubicBezTo>
                    <a:cubicBezTo>
                      <a:pt x="6960" y="68580"/>
                      <a:pt x="15300" y="74940"/>
                      <a:pt x="24180" y="74940"/>
                    </a:cubicBezTo>
                    <a:cubicBezTo>
                      <a:pt x="32160" y="74940"/>
                      <a:pt x="38520" y="69960"/>
                      <a:pt x="42900" y="63600"/>
                    </a:cubicBezTo>
                    <a:lnTo>
                      <a:pt x="23160" y="39660"/>
                    </a:lnTo>
                    <a:close/>
                    <a:moveTo>
                      <a:pt x="16620" y="16020"/>
                    </a:moveTo>
                    <a:cubicBezTo>
                      <a:pt x="16620" y="21540"/>
                      <a:pt x="21960" y="27780"/>
                      <a:pt x="25500" y="31980"/>
                    </a:cubicBezTo>
                    <a:cubicBezTo>
                      <a:pt x="31020" y="28440"/>
                      <a:pt x="37680" y="23760"/>
                      <a:pt x="37680" y="16020"/>
                    </a:cubicBezTo>
                    <a:cubicBezTo>
                      <a:pt x="37680" y="9360"/>
                      <a:pt x="32940" y="5820"/>
                      <a:pt x="27120" y="5820"/>
                    </a:cubicBezTo>
                    <a:cubicBezTo>
                      <a:pt x="21360" y="5820"/>
                      <a:pt x="16620" y="9360"/>
                      <a:pt x="16620" y="16020"/>
                    </a:cubicBezTo>
                    <a:close/>
                  </a:path>
                </a:pathLst>
              </a:custGeom>
              <a:solidFill>
                <a:srgbClr val="06357A"/>
              </a:solidFill>
              <a:ln w="5989" cap="flat">
                <a:noFill/>
                <a:prstDash val="solid"/>
                <a:miter/>
              </a:ln>
            </p:spPr>
            <p:txBody>
              <a:bodyPr rtlCol="0" anchor="ctr"/>
              <a:lstStyle/>
              <a:p>
                <a:endParaRPr lang="en-GB" dirty="0"/>
              </a:p>
            </p:txBody>
          </p:sp>
          <p:sp>
            <p:nvSpPr>
              <p:cNvPr id="13" name="Freeform: Shape 12">
                <a:extLst>
                  <a:ext uri="{FF2B5EF4-FFF2-40B4-BE49-F238E27FC236}">
                    <a16:creationId xmlns:a16="http://schemas.microsoft.com/office/drawing/2014/main" id="{34B81383-EDCD-BE59-CE7A-5D75D17754AE}"/>
                  </a:ext>
                </a:extLst>
              </p:cNvPr>
              <p:cNvSpPr/>
              <p:nvPr/>
            </p:nvSpPr>
            <p:spPr>
              <a:xfrm>
                <a:off x="1940219" y="701219"/>
                <a:ext cx="62880" cy="79200"/>
              </a:xfrm>
              <a:custGeom>
                <a:avLst/>
                <a:gdLst>
                  <a:gd name="connsiteX0" fmla="*/ 60 w 62880"/>
                  <a:gd name="connsiteY0" fmla="*/ 0 h 79200"/>
                  <a:gd name="connsiteX1" fmla="*/ 62880 w 62880"/>
                  <a:gd name="connsiteY1" fmla="*/ 0 h 79200"/>
                  <a:gd name="connsiteX2" fmla="*/ 62880 w 62880"/>
                  <a:gd name="connsiteY2" fmla="*/ 6420 h 79200"/>
                  <a:gd name="connsiteX3" fmla="*/ 35220 w 62880"/>
                  <a:gd name="connsiteY3" fmla="*/ 6420 h 79200"/>
                  <a:gd name="connsiteX4" fmla="*/ 35220 w 62880"/>
                  <a:gd name="connsiteY4" fmla="*/ 79200 h 79200"/>
                  <a:gd name="connsiteX5" fmla="*/ 27660 w 62880"/>
                  <a:gd name="connsiteY5" fmla="*/ 79200 h 79200"/>
                  <a:gd name="connsiteX6" fmla="*/ 27660 w 62880"/>
                  <a:gd name="connsiteY6" fmla="*/ 6420 h 79200"/>
                  <a:gd name="connsiteX7" fmla="*/ 0 w 62880"/>
                  <a:gd name="connsiteY7" fmla="*/ 6420 h 79200"/>
                  <a:gd name="connsiteX8" fmla="*/ 0 w 62880"/>
                  <a:gd name="connsiteY8" fmla="*/ 0 h 7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80" h="79200">
                    <a:moveTo>
                      <a:pt x="60" y="0"/>
                    </a:moveTo>
                    <a:lnTo>
                      <a:pt x="62880" y="0"/>
                    </a:lnTo>
                    <a:lnTo>
                      <a:pt x="62880" y="6420"/>
                    </a:lnTo>
                    <a:lnTo>
                      <a:pt x="35220" y="6420"/>
                    </a:lnTo>
                    <a:lnTo>
                      <a:pt x="35220" y="79200"/>
                    </a:lnTo>
                    <a:lnTo>
                      <a:pt x="27660" y="79200"/>
                    </a:lnTo>
                    <a:lnTo>
                      <a:pt x="27660" y="6420"/>
                    </a:lnTo>
                    <a:lnTo>
                      <a:pt x="0" y="6420"/>
                    </a:lnTo>
                    <a:lnTo>
                      <a:pt x="0" y="0"/>
                    </a:lnTo>
                    <a:close/>
                  </a:path>
                </a:pathLst>
              </a:custGeom>
              <a:solidFill>
                <a:srgbClr val="06357A"/>
              </a:solidFill>
              <a:ln w="5989" cap="flat">
                <a:noFill/>
                <a:prstDash val="solid"/>
                <a:miter/>
              </a:ln>
            </p:spPr>
            <p:txBody>
              <a:bodyPr rtlCol="0" anchor="ctr"/>
              <a:lstStyle/>
              <a:p>
                <a:endParaRPr lang="en-GB" dirty="0"/>
              </a:p>
            </p:txBody>
          </p:sp>
          <p:sp>
            <p:nvSpPr>
              <p:cNvPr id="14" name="Freeform: Shape 13">
                <a:extLst>
                  <a:ext uri="{FF2B5EF4-FFF2-40B4-BE49-F238E27FC236}">
                    <a16:creationId xmlns:a16="http://schemas.microsoft.com/office/drawing/2014/main" id="{81FF8641-076B-443A-7101-0E98E95C5044}"/>
                  </a:ext>
                </a:extLst>
              </p:cNvPr>
              <p:cNvSpPr/>
              <p:nvPr/>
            </p:nvSpPr>
            <p:spPr>
              <a:xfrm>
                <a:off x="1993739" y="721500"/>
                <a:ext cx="53100" cy="60599"/>
              </a:xfrm>
              <a:custGeom>
                <a:avLst/>
                <a:gdLst>
                  <a:gd name="connsiteX0" fmla="*/ 2520 w 53100"/>
                  <a:gd name="connsiteY0" fmla="*/ 19200 h 60599"/>
                  <a:gd name="connsiteX1" fmla="*/ 25740 w 53100"/>
                  <a:gd name="connsiteY1" fmla="*/ 0 h 60599"/>
                  <a:gd name="connsiteX2" fmla="*/ 46800 w 53100"/>
                  <a:gd name="connsiteY2" fmla="*/ 18420 h 60599"/>
                  <a:gd name="connsiteX3" fmla="*/ 46800 w 53100"/>
                  <a:gd name="connsiteY3" fmla="*/ 48840 h 60599"/>
                  <a:gd name="connsiteX4" fmla="*/ 50880 w 53100"/>
                  <a:gd name="connsiteY4" fmla="*/ 53040 h 60599"/>
                  <a:gd name="connsiteX5" fmla="*/ 53100 w 53100"/>
                  <a:gd name="connsiteY5" fmla="*/ 52620 h 60599"/>
                  <a:gd name="connsiteX6" fmla="*/ 53100 w 53100"/>
                  <a:gd name="connsiteY6" fmla="*/ 58500 h 60599"/>
                  <a:gd name="connsiteX7" fmla="*/ 48540 w 53100"/>
                  <a:gd name="connsiteY7" fmla="*/ 58920 h 60599"/>
                  <a:gd name="connsiteX8" fmla="*/ 40320 w 53100"/>
                  <a:gd name="connsiteY8" fmla="*/ 48960 h 60599"/>
                  <a:gd name="connsiteX9" fmla="*/ 40080 w 53100"/>
                  <a:gd name="connsiteY9" fmla="*/ 48960 h 60599"/>
                  <a:gd name="connsiteX10" fmla="*/ 19200 w 53100"/>
                  <a:gd name="connsiteY10" fmla="*/ 60600 h 60599"/>
                  <a:gd name="connsiteX11" fmla="*/ 0 w 53100"/>
                  <a:gd name="connsiteY11" fmla="*/ 43860 h 60599"/>
                  <a:gd name="connsiteX12" fmla="*/ 30720 w 53100"/>
                  <a:gd name="connsiteY12" fmla="*/ 25440 h 60599"/>
                  <a:gd name="connsiteX13" fmla="*/ 39720 w 53100"/>
                  <a:gd name="connsiteY13" fmla="*/ 17700 h 60599"/>
                  <a:gd name="connsiteX14" fmla="*/ 24720 w 53100"/>
                  <a:gd name="connsiteY14" fmla="*/ 5940 h 60599"/>
                  <a:gd name="connsiteX15" fmla="*/ 9420 w 53100"/>
                  <a:gd name="connsiteY15" fmla="*/ 19260 h 60599"/>
                  <a:gd name="connsiteX16" fmla="*/ 2520 w 53100"/>
                  <a:gd name="connsiteY16" fmla="*/ 19260 h 60599"/>
                  <a:gd name="connsiteX17" fmla="*/ 39840 w 53100"/>
                  <a:gd name="connsiteY17" fmla="*/ 27660 h 60599"/>
                  <a:gd name="connsiteX18" fmla="*/ 39600 w 53100"/>
                  <a:gd name="connsiteY18" fmla="*/ 27660 h 60599"/>
                  <a:gd name="connsiteX19" fmla="*/ 33720 w 53100"/>
                  <a:gd name="connsiteY19" fmla="*/ 30180 h 60599"/>
                  <a:gd name="connsiteX20" fmla="*/ 7080 w 53100"/>
                  <a:gd name="connsiteY20" fmla="*/ 43380 h 60599"/>
                  <a:gd name="connsiteX21" fmla="*/ 19860 w 53100"/>
                  <a:gd name="connsiteY21" fmla="*/ 54720 h 60599"/>
                  <a:gd name="connsiteX22" fmla="*/ 39840 w 53100"/>
                  <a:gd name="connsiteY22" fmla="*/ 36720 h 60599"/>
                  <a:gd name="connsiteX23" fmla="*/ 39840 w 53100"/>
                  <a:gd name="connsiteY23" fmla="*/ 27660 h 60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100" h="60599">
                    <a:moveTo>
                      <a:pt x="2520" y="19200"/>
                    </a:moveTo>
                    <a:cubicBezTo>
                      <a:pt x="3300" y="5760"/>
                      <a:pt x="12480" y="0"/>
                      <a:pt x="25740" y="0"/>
                    </a:cubicBezTo>
                    <a:cubicBezTo>
                      <a:pt x="35820" y="0"/>
                      <a:pt x="46800" y="3000"/>
                      <a:pt x="46800" y="18420"/>
                    </a:cubicBezTo>
                    <a:lnTo>
                      <a:pt x="46800" y="48840"/>
                    </a:lnTo>
                    <a:cubicBezTo>
                      <a:pt x="46800" y="51600"/>
                      <a:pt x="48120" y="53040"/>
                      <a:pt x="50880" y="53040"/>
                    </a:cubicBezTo>
                    <a:cubicBezTo>
                      <a:pt x="51660" y="53040"/>
                      <a:pt x="52320" y="52920"/>
                      <a:pt x="53100" y="52620"/>
                    </a:cubicBezTo>
                    <a:lnTo>
                      <a:pt x="53100" y="58500"/>
                    </a:lnTo>
                    <a:cubicBezTo>
                      <a:pt x="51420" y="58860"/>
                      <a:pt x="50460" y="58920"/>
                      <a:pt x="48540" y="58920"/>
                    </a:cubicBezTo>
                    <a:cubicBezTo>
                      <a:pt x="41460" y="58920"/>
                      <a:pt x="40320" y="54840"/>
                      <a:pt x="40320" y="48960"/>
                    </a:cubicBezTo>
                    <a:lnTo>
                      <a:pt x="40080" y="48960"/>
                    </a:lnTo>
                    <a:cubicBezTo>
                      <a:pt x="35100" y="56400"/>
                      <a:pt x="30300" y="60600"/>
                      <a:pt x="19200" y="60600"/>
                    </a:cubicBezTo>
                    <a:cubicBezTo>
                      <a:pt x="8520" y="60600"/>
                      <a:pt x="0" y="55380"/>
                      <a:pt x="0" y="43860"/>
                    </a:cubicBezTo>
                    <a:cubicBezTo>
                      <a:pt x="0" y="27900"/>
                      <a:pt x="15660" y="27240"/>
                      <a:pt x="30720" y="25440"/>
                    </a:cubicBezTo>
                    <a:cubicBezTo>
                      <a:pt x="36480" y="24900"/>
                      <a:pt x="39720" y="23880"/>
                      <a:pt x="39720" y="17700"/>
                    </a:cubicBezTo>
                    <a:cubicBezTo>
                      <a:pt x="39720" y="8280"/>
                      <a:pt x="33060" y="5940"/>
                      <a:pt x="24720" y="5940"/>
                    </a:cubicBezTo>
                    <a:cubicBezTo>
                      <a:pt x="15960" y="5940"/>
                      <a:pt x="9720" y="9960"/>
                      <a:pt x="9420" y="19260"/>
                    </a:cubicBezTo>
                    <a:lnTo>
                      <a:pt x="2520" y="19260"/>
                    </a:lnTo>
                    <a:close/>
                    <a:moveTo>
                      <a:pt x="39840" y="27660"/>
                    </a:moveTo>
                    <a:lnTo>
                      <a:pt x="39600" y="27660"/>
                    </a:lnTo>
                    <a:cubicBezTo>
                      <a:pt x="38700" y="29340"/>
                      <a:pt x="35580" y="29880"/>
                      <a:pt x="33720" y="30180"/>
                    </a:cubicBezTo>
                    <a:cubicBezTo>
                      <a:pt x="21840" y="32280"/>
                      <a:pt x="7080" y="32280"/>
                      <a:pt x="7080" y="43380"/>
                    </a:cubicBezTo>
                    <a:cubicBezTo>
                      <a:pt x="7080" y="50400"/>
                      <a:pt x="13200" y="54720"/>
                      <a:pt x="19860" y="54720"/>
                    </a:cubicBezTo>
                    <a:cubicBezTo>
                      <a:pt x="30600" y="54720"/>
                      <a:pt x="39840" y="47940"/>
                      <a:pt x="39840" y="36720"/>
                    </a:cubicBezTo>
                    <a:lnTo>
                      <a:pt x="39840" y="27660"/>
                    </a:lnTo>
                    <a:close/>
                  </a:path>
                </a:pathLst>
              </a:custGeom>
              <a:solidFill>
                <a:srgbClr val="06357A"/>
              </a:solidFill>
              <a:ln w="5989" cap="flat">
                <a:noFill/>
                <a:prstDash val="solid"/>
                <a:miter/>
              </a:ln>
            </p:spPr>
            <p:txBody>
              <a:bodyPr rtlCol="0" anchor="ctr"/>
              <a:lstStyle/>
              <a:p>
                <a:endParaRPr lang="en-GB" dirty="0"/>
              </a:p>
            </p:txBody>
          </p:sp>
          <p:sp>
            <p:nvSpPr>
              <p:cNvPr id="15" name="Freeform: Shape 14">
                <a:extLst>
                  <a:ext uri="{FF2B5EF4-FFF2-40B4-BE49-F238E27FC236}">
                    <a16:creationId xmlns:a16="http://schemas.microsoft.com/office/drawing/2014/main" id="{61878FD7-5C4C-C73C-B78B-31E35FB0D2B7}"/>
                  </a:ext>
                </a:extLst>
              </p:cNvPr>
              <p:cNvSpPr/>
              <p:nvPr/>
            </p:nvSpPr>
            <p:spPr>
              <a:xfrm>
                <a:off x="2047979" y="723180"/>
                <a:ext cx="53159" cy="57240"/>
              </a:xfrm>
              <a:custGeom>
                <a:avLst/>
                <a:gdLst>
                  <a:gd name="connsiteX0" fmla="*/ 22200 w 53159"/>
                  <a:gd name="connsiteY0" fmla="*/ 27540 h 57240"/>
                  <a:gd name="connsiteX1" fmla="*/ 1680 w 53159"/>
                  <a:gd name="connsiteY1" fmla="*/ 0 h 57240"/>
                  <a:gd name="connsiteX2" fmla="*/ 10440 w 53159"/>
                  <a:gd name="connsiteY2" fmla="*/ 0 h 57240"/>
                  <a:gd name="connsiteX3" fmla="*/ 26760 w 53159"/>
                  <a:gd name="connsiteY3" fmla="*/ 21720 h 57240"/>
                  <a:gd name="connsiteX4" fmla="*/ 42720 w 53159"/>
                  <a:gd name="connsiteY4" fmla="*/ 0 h 57240"/>
                  <a:gd name="connsiteX5" fmla="*/ 51480 w 53159"/>
                  <a:gd name="connsiteY5" fmla="*/ 0 h 57240"/>
                  <a:gd name="connsiteX6" fmla="*/ 30840 w 53159"/>
                  <a:gd name="connsiteY6" fmla="*/ 27420 h 57240"/>
                  <a:gd name="connsiteX7" fmla="*/ 53160 w 53159"/>
                  <a:gd name="connsiteY7" fmla="*/ 57240 h 57240"/>
                  <a:gd name="connsiteX8" fmla="*/ 44280 w 53159"/>
                  <a:gd name="connsiteY8" fmla="*/ 57240 h 57240"/>
                  <a:gd name="connsiteX9" fmla="*/ 26280 w 53159"/>
                  <a:gd name="connsiteY9" fmla="*/ 33180 h 57240"/>
                  <a:gd name="connsiteX10" fmla="*/ 8640 w 53159"/>
                  <a:gd name="connsiteY10" fmla="*/ 57240 h 57240"/>
                  <a:gd name="connsiteX11" fmla="*/ 0 w 53159"/>
                  <a:gd name="connsiteY11" fmla="*/ 57240 h 57240"/>
                  <a:gd name="connsiteX12" fmla="*/ 22200 w 53159"/>
                  <a:gd name="connsiteY12" fmla="*/ 27540 h 5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159" h="57240">
                    <a:moveTo>
                      <a:pt x="22200" y="27540"/>
                    </a:moveTo>
                    <a:lnTo>
                      <a:pt x="1680" y="0"/>
                    </a:lnTo>
                    <a:lnTo>
                      <a:pt x="10440" y="0"/>
                    </a:lnTo>
                    <a:lnTo>
                      <a:pt x="26760" y="21720"/>
                    </a:lnTo>
                    <a:lnTo>
                      <a:pt x="42720" y="0"/>
                    </a:lnTo>
                    <a:lnTo>
                      <a:pt x="51480" y="0"/>
                    </a:lnTo>
                    <a:lnTo>
                      <a:pt x="30840" y="27420"/>
                    </a:lnTo>
                    <a:lnTo>
                      <a:pt x="53160" y="57240"/>
                    </a:lnTo>
                    <a:lnTo>
                      <a:pt x="44280" y="57240"/>
                    </a:lnTo>
                    <a:lnTo>
                      <a:pt x="26280" y="33180"/>
                    </a:lnTo>
                    <a:lnTo>
                      <a:pt x="8640" y="57240"/>
                    </a:lnTo>
                    <a:lnTo>
                      <a:pt x="0" y="57240"/>
                    </a:lnTo>
                    <a:lnTo>
                      <a:pt x="22200" y="27540"/>
                    </a:lnTo>
                    <a:close/>
                  </a:path>
                </a:pathLst>
              </a:custGeom>
              <a:solidFill>
                <a:srgbClr val="06357A"/>
              </a:solidFill>
              <a:ln w="5989" cap="flat">
                <a:noFill/>
                <a:prstDash val="solid"/>
                <a:miter/>
              </a:ln>
            </p:spPr>
            <p:txBody>
              <a:bodyPr rtlCol="0" anchor="ctr"/>
              <a:lstStyle/>
              <a:p>
                <a:endParaRPr lang="en-GB" dirty="0"/>
              </a:p>
            </p:txBody>
          </p:sp>
        </p:grpSp>
      </p:grpSp>
      <p:cxnSp>
        <p:nvCxnSpPr>
          <p:cNvPr id="29" name="Straight Connector 28">
            <a:extLst>
              <a:ext uri="{FF2B5EF4-FFF2-40B4-BE49-F238E27FC236}">
                <a16:creationId xmlns:a16="http://schemas.microsoft.com/office/drawing/2014/main" id="{53CF8E4A-DF0A-221A-75E5-1C19B5255EF1}"/>
              </a:ext>
            </a:extLst>
          </p:cNvPr>
          <p:cNvCxnSpPr/>
          <p:nvPr userDrawn="1"/>
        </p:nvCxnSpPr>
        <p:spPr>
          <a:xfrm flipH="1">
            <a:off x="10884532" y="5805264"/>
            <a:ext cx="595539"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Text Placeholder 7">
            <a:extLst>
              <a:ext uri="{FF2B5EF4-FFF2-40B4-BE49-F238E27FC236}">
                <a16:creationId xmlns:a16="http://schemas.microsoft.com/office/drawing/2014/main" id="{0A1EFF5E-110C-2482-4416-9437EEAA5A55}"/>
              </a:ext>
            </a:extLst>
          </p:cNvPr>
          <p:cNvSpPr>
            <a:spLocks noGrp="1"/>
          </p:cNvSpPr>
          <p:nvPr>
            <p:ph type="body" sz="quarter" idx="10"/>
          </p:nvPr>
        </p:nvSpPr>
        <p:spPr>
          <a:xfrm>
            <a:off x="731838" y="5086350"/>
            <a:ext cx="7123149" cy="1150937"/>
          </a:xfrm>
        </p:spPr>
        <p:txBody>
          <a:bodyPr anchor="b" anchorCtr="0"/>
          <a:lstStyle>
            <a:lvl1pPr>
              <a:defRPr sz="1000">
                <a:solidFill>
                  <a:schemeClr val="bg1"/>
                </a:solidFill>
              </a:defRPr>
            </a:lvl1pPr>
            <a:lvl2pPr marL="146050" indent="-146050">
              <a:buClr>
                <a:schemeClr val="bg1"/>
              </a:buClr>
              <a:defRPr sz="1000">
                <a:solidFill>
                  <a:schemeClr val="bg1"/>
                </a:solidFill>
              </a:defRPr>
            </a:lvl2pPr>
            <a:lvl3pPr marL="342900" indent="-134938">
              <a:buClr>
                <a:schemeClr val="bg1"/>
              </a:buClr>
              <a:defRPr sz="1000">
                <a:solidFill>
                  <a:schemeClr val="bg1"/>
                </a:solidFill>
              </a:defRPr>
            </a:lvl3pPr>
            <a:lvl4pPr marL="538163" indent="-144463">
              <a:buClr>
                <a:schemeClr val="bg1"/>
              </a:buClr>
              <a:defRPr sz="1000">
                <a:solidFill>
                  <a:schemeClr val="bg1"/>
                </a:solidFill>
              </a:defRPr>
            </a:lvl4pPr>
            <a:lvl5pPr>
              <a:defRPr sz="1100">
                <a:solidFill>
                  <a:schemeClr val="bg1"/>
                </a:solidFill>
              </a:defRPr>
            </a:lvl5pPr>
            <a:lvl6pPr>
              <a:defRPr sz="1200"/>
            </a:lvl6pPr>
            <a:lvl7pPr marL="288925" indent="-288925">
              <a:defRPr sz="1200"/>
            </a:lvl7pPr>
            <a:lvl8pPr marL="469900" indent="-171450">
              <a:defRPr sz="11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3" name="TextBox 32">
            <a:extLst>
              <a:ext uri="{FF2B5EF4-FFF2-40B4-BE49-F238E27FC236}">
                <a16:creationId xmlns:a16="http://schemas.microsoft.com/office/drawing/2014/main" id="{489190F3-9849-8A6C-5E3E-DBABDD54E544}"/>
              </a:ext>
            </a:extLst>
          </p:cNvPr>
          <p:cNvSpPr txBox="1"/>
          <p:nvPr userDrawn="1"/>
        </p:nvSpPr>
        <p:spPr>
          <a:xfrm>
            <a:off x="8303389" y="6021288"/>
            <a:ext cx="3176681"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1200" b="1" dirty="0">
                <a:solidFill>
                  <a:schemeClr val="bg1"/>
                </a:solidFill>
              </a:rPr>
              <a:t>loyensloeff.com</a:t>
            </a:r>
          </a:p>
          <a:p>
            <a:pPr algn="r"/>
            <a:endParaRPr lang="en-GB" sz="1200" dirty="0" err="1">
              <a:solidFill>
                <a:schemeClr val="bg1"/>
              </a:solidFill>
            </a:endParaRPr>
          </a:p>
        </p:txBody>
      </p:sp>
      <p:sp>
        <p:nvSpPr>
          <p:cNvPr id="2" name="Footer Placeholder 1">
            <a:extLst>
              <a:ext uri="{FF2B5EF4-FFF2-40B4-BE49-F238E27FC236}">
                <a16:creationId xmlns:a16="http://schemas.microsoft.com/office/drawing/2014/main" id="{5E5F40AB-B82E-C4A5-93FD-F1E155C62593}"/>
              </a:ext>
            </a:extLst>
          </p:cNvPr>
          <p:cNvSpPr>
            <a:spLocks noGrp="1"/>
          </p:cNvSpPr>
          <p:nvPr>
            <p:ph type="ftr" sz="quarter" idx="23"/>
          </p:nvPr>
        </p:nvSpPr>
        <p:spPr/>
        <p:txBody>
          <a:bodyPr/>
          <a:lstStyle/>
          <a:p>
            <a:r>
              <a:rPr lang="en-GB"/>
              <a:t>Loyens &amp; Loeff - Title presentation - Name presenter - Sector team - City - DD/MM/YYYY - DMS#</a:t>
            </a:r>
            <a:endParaRPr lang="en-GB" dirty="0"/>
          </a:p>
        </p:txBody>
      </p:sp>
    </p:spTree>
    <p:extLst>
      <p:ext uri="{BB962C8B-B14F-4D97-AF65-F5344CB8AC3E}">
        <p14:creationId xmlns:p14="http://schemas.microsoft.com/office/powerpoint/2010/main" val="13996041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LL One colum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GB" noProof="0" dirty="0"/>
              <a:t>Click to edit Master title style</a:t>
            </a:r>
            <a:endParaRPr lang="en-GB" dirty="0"/>
          </a:p>
        </p:txBody>
      </p:sp>
      <p:sp>
        <p:nvSpPr>
          <p:cNvPr id="7" name="Text Placeholder 6"/>
          <p:cNvSpPr>
            <a:spLocks noGrp="1"/>
          </p:cNvSpPr>
          <p:nvPr>
            <p:ph type="body" sz="quarter" idx="13" hasCustomPrompt="1"/>
          </p:nvPr>
        </p:nvSpPr>
        <p:spPr>
          <a:xfrm>
            <a:off x="982663" y="1124744"/>
            <a:ext cx="8208962" cy="2041585"/>
          </a:xfrm>
        </p:spPr>
        <p:txBody>
          <a:bodyPr>
            <a:spAutoFit/>
          </a:bodyPr>
          <a:lstStyle>
            <a:lvl5pPr>
              <a:defRPr baseline="0"/>
            </a:lvl5p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r>
              <a:rPr lang="en-GB" noProof="0" dirty="0"/>
              <a:t> - Paragraph header</a:t>
            </a:r>
            <a:endParaRPr lang="en-GB" dirty="0"/>
          </a:p>
          <a:p>
            <a:pPr lvl="5"/>
            <a:r>
              <a:rPr lang="en-GB" dirty="0"/>
              <a:t>Sixth level</a:t>
            </a:r>
            <a:r>
              <a:rPr lang="en-GB" noProof="0" dirty="0"/>
              <a:t> - Paragraph header</a:t>
            </a:r>
            <a:endParaRPr lang="en-GB" dirty="0"/>
          </a:p>
        </p:txBody>
      </p:sp>
    </p:spTree>
    <p:extLst>
      <p:ext uri="{BB962C8B-B14F-4D97-AF65-F5344CB8AC3E}">
        <p14:creationId xmlns:p14="http://schemas.microsoft.com/office/powerpoint/2010/main" val="3735597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endParaRPr lang="en-GB" dirty="0"/>
          </a:p>
        </p:txBody>
      </p:sp>
      <p:sp>
        <p:nvSpPr>
          <p:cNvPr id="4" name="Content Placeholder 3">
            <a:extLst>
              <a:ext uri="{FF2B5EF4-FFF2-40B4-BE49-F238E27FC236}">
                <a16:creationId xmlns:a16="http://schemas.microsoft.com/office/drawing/2014/main" id="{228366D9-C9CF-AAF5-0557-6BD72A7B5AB0}"/>
              </a:ext>
            </a:extLst>
          </p:cNvPr>
          <p:cNvSpPr>
            <a:spLocks noGrp="1"/>
          </p:cNvSpPr>
          <p:nvPr>
            <p:ph sz="quarter" idx="10"/>
          </p:nvPr>
        </p:nvSpPr>
        <p:spPr>
          <a:xfrm>
            <a:off x="731838" y="981075"/>
            <a:ext cx="8243887" cy="52562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Footer Placeholder 2">
            <a:extLst>
              <a:ext uri="{FF2B5EF4-FFF2-40B4-BE49-F238E27FC236}">
                <a16:creationId xmlns:a16="http://schemas.microsoft.com/office/drawing/2014/main" id="{0592A28F-1AAC-7CFE-BD38-2301E911245C}"/>
              </a:ext>
            </a:extLst>
          </p:cNvPr>
          <p:cNvSpPr>
            <a:spLocks noGrp="1"/>
          </p:cNvSpPr>
          <p:nvPr>
            <p:ph type="ftr" sz="quarter" idx="11"/>
          </p:nvPr>
        </p:nvSpPr>
        <p:spPr/>
        <p:txBody>
          <a:bodyPr/>
          <a:lstStyle/>
          <a:p>
            <a:r>
              <a:rPr lang="en-GB"/>
              <a:t>Loyens &amp; Loeff - Title presentation - Name presenter - Sector team - City - DD/MM/YYYY - DMS#</a:t>
            </a:r>
            <a:endParaRPr lang="en-GB" dirty="0"/>
          </a:p>
        </p:txBody>
      </p:sp>
    </p:spTree>
    <p:extLst>
      <p:ext uri="{BB962C8B-B14F-4D97-AF65-F5344CB8AC3E}">
        <p14:creationId xmlns:p14="http://schemas.microsoft.com/office/powerpoint/2010/main" val="3175094731"/>
      </p:ext>
    </p:extLst>
  </p:cSld>
  <p:clrMapOvr>
    <a:masterClrMapping/>
  </p:clrMapOvr>
  <p:extLst>
    <p:ext uri="{DCECCB84-F9BA-43D5-87BE-67443E8EF086}">
      <p15:sldGuideLst xmlns:p15="http://schemas.microsoft.com/office/powerpoint/2012/main">
        <p15:guide id="8" pos="3840" userDrawn="1">
          <p15:clr>
            <a:srgbClr val="F26B43"/>
          </p15:clr>
        </p15:guide>
        <p15:guide id="9" pos="166" userDrawn="1">
          <p15:clr>
            <a:srgbClr val="FBAE40"/>
          </p15:clr>
        </p15:guide>
        <p15:guide id="10" pos="7514" userDrawn="1">
          <p15:clr>
            <a:srgbClr val="FBAE40"/>
          </p15:clr>
        </p15:guide>
        <p15:guide id="11" pos="3659" userDrawn="1">
          <p15:clr>
            <a:srgbClr val="FBAE40"/>
          </p15:clr>
        </p15:guide>
        <p15:guide id="12" pos="4021" userDrawn="1">
          <p15:clr>
            <a:srgbClr val="FBAE40"/>
          </p15:clr>
        </p15:guide>
        <p15:guide id="13" orient="horz" pos="618" userDrawn="1">
          <p15:clr>
            <a:srgbClr val="F26B43"/>
          </p15:clr>
        </p15:guide>
        <p15:guide id="14" orient="horz" pos="187" userDrawn="1">
          <p15:clr>
            <a:srgbClr val="FBAE40"/>
          </p15:clr>
        </p15:guide>
        <p15:guide id="15" pos="461" userDrawn="1">
          <p15:clr>
            <a:srgbClr val="F26B43"/>
          </p15:clr>
        </p15:guide>
        <p15:guide id="16" pos="7219" userDrawn="1">
          <p15:clr>
            <a:srgbClr val="F26B43"/>
          </p15:clr>
        </p15:guide>
        <p15:guide id="17" pos="5654" userDrawn="1">
          <p15:clr>
            <a:srgbClr val="5ACBF0"/>
          </p15:clr>
        </p15:guide>
        <p15:guide id="19" orient="horz" pos="3929" userDrawn="1">
          <p15:clr>
            <a:srgbClr val="F26B43"/>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endParaRPr lang="en-GB" dirty="0"/>
          </a:p>
        </p:txBody>
      </p:sp>
      <p:sp>
        <p:nvSpPr>
          <p:cNvPr id="5" name="Content Placeholder 4">
            <a:extLst>
              <a:ext uri="{FF2B5EF4-FFF2-40B4-BE49-F238E27FC236}">
                <a16:creationId xmlns:a16="http://schemas.microsoft.com/office/drawing/2014/main" id="{9187C0A6-10A8-61F8-DA36-4847CE601D39}"/>
              </a:ext>
            </a:extLst>
          </p:cNvPr>
          <p:cNvSpPr>
            <a:spLocks noGrp="1"/>
          </p:cNvSpPr>
          <p:nvPr>
            <p:ph sz="quarter" idx="12"/>
          </p:nvPr>
        </p:nvSpPr>
        <p:spPr>
          <a:xfrm>
            <a:off x="731837" y="981075"/>
            <a:ext cx="5076825" cy="52562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Content Placeholder 4">
            <a:extLst>
              <a:ext uri="{FF2B5EF4-FFF2-40B4-BE49-F238E27FC236}">
                <a16:creationId xmlns:a16="http://schemas.microsoft.com/office/drawing/2014/main" id="{69D0A9D3-4A0F-AAA3-2B8D-9E0D70B22A70}"/>
              </a:ext>
            </a:extLst>
          </p:cNvPr>
          <p:cNvSpPr>
            <a:spLocks noGrp="1"/>
          </p:cNvSpPr>
          <p:nvPr>
            <p:ph sz="quarter" idx="13"/>
          </p:nvPr>
        </p:nvSpPr>
        <p:spPr>
          <a:xfrm>
            <a:off x="6383338" y="981075"/>
            <a:ext cx="5076825" cy="5256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Footer Placeholder 2">
            <a:extLst>
              <a:ext uri="{FF2B5EF4-FFF2-40B4-BE49-F238E27FC236}">
                <a16:creationId xmlns:a16="http://schemas.microsoft.com/office/drawing/2014/main" id="{DD756E38-0120-100B-9F4D-6C3CAB70C341}"/>
              </a:ext>
            </a:extLst>
          </p:cNvPr>
          <p:cNvSpPr>
            <a:spLocks noGrp="1"/>
          </p:cNvSpPr>
          <p:nvPr>
            <p:ph type="ftr" sz="quarter" idx="14"/>
          </p:nvPr>
        </p:nvSpPr>
        <p:spPr/>
        <p:txBody>
          <a:bodyPr/>
          <a:lstStyle/>
          <a:p>
            <a:r>
              <a:rPr lang="en-GB"/>
              <a:t>Loyens &amp; Loeff - Title presentation - Name presenter - Sector team - City - DD/MM/YYYY - DMS#</a:t>
            </a:r>
            <a:endParaRPr lang="en-GB" dirty="0"/>
          </a:p>
        </p:txBody>
      </p:sp>
    </p:spTree>
    <p:extLst>
      <p:ext uri="{BB962C8B-B14F-4D97-AF65-F5344CB8AC3E}">
        <p14:creationId xmlns:p14="http://schemas.microsoft.com/office/powerpoint/2010/main" val="1949766777"/>
      </p:ext>
    </p:extLst>
  </p:cSld>
  <p:clrMapOvr>
    <a:masterClrMapping/>
  </p:clrMapOvr>
  <p:extLst>
    <p:ext uri="{DCECCB84-F9BA-43D5-87BE-67443E8EF086}">
      <p15:sldGuideLst xmlns:p15="http://schemas.microsoft.com/office/powerpoint/2012/main">
        <p15:guide id="7" orient="horz" pos="618" userDrawn="1">
          <p15:clr>
            <a:srgbClr val="F26B43"/>
          </p15:clr>
        </p15:guide>
        <p15:guide id="8" pos="3840" userDrawn="1">
          <p15:clr>
            <a:srgbClr val="F26B43"/>
          </p15:clr>
        </p15:guide>
        <p15:guide id="9" pos="3659" userDrawn="1">
          <p15:clr>
            <a:srgbClr val="FBAE40"/>
          </p15:clr>
        </p15:guide>
        <p15:guide id="10" pos="4021" userDrawn="1">
          <p15:clr>
            <a:srgbClr val="FBAE40"/>
          </p15:clr>
        </p15:guide>
        <p15:guide id="12" orient="horz" pos="3929" userDrawn="1">
          <p15:clr>
            <a:srgbClr val="F26B43"/>
          </p15:clr>
        </p15:guide>
        <p15:guide id="13" pos="461" userDrawn="1">
          <p15:clr>
            <a:srgbClr val="F26B43"/>
          </p15:clr>
        </p15:guide>
        <p15:guide id="14" pos="7219" userDrawn="1">
          <p15:clr>
            <a:srgbClr val="F26B43"/>
          </p15:clr>
        </p15:guide>
        <p15:guide id="15" pos="7514" userDrawn="1">
          <p15:clr>
            <a:srgbClr val="FBAE40"/>
          </p15:clr>
        </p15:guide>
        <p15:guide id="16" pos="166" userDrawn="1">
          <p15:clr>
            <a:srgbClr val="FBAE40"/>
          </p15:clr>
        </p15:guide>
        <p15:guide id="17" orient="horz" pos="18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 12 p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endParaRPr lang="en-GB" dirty="0"/>
          </a:p>
        </p:txBody>
      </p:sp>
      <p:sp>
        <p:nvSpPr>
          <p:cNvPr id="4" name="Content Placeholder 3">
            <a:extLst>
              <a:ext uri="{FF2B5EF4-FFF2-40B4-BE49-F238E27FC236}">
                <a16:creationId xmlns:a16="http://schemas.microsoft.com/office/drawing/2014/main" id="{0CDA4C68-2953-FA80-B26C-FAE8E76CFD31}"/>
              </a:ext>
            </a:extLst>
          </p:cNvPr>
          <p:cNvSpPr>
            <a:spLocks noGrp="1"/>
          </p:cNvSpPr>
          <p:nvPr>
            <p:ph sz="quarter" idx="12"/>
          </p:nvPr>
        </p:nvSpPr>
        <p:spPr>
          <a:xfrm>
            <a:off x="731836" y="981073"/>
            <a:ext cx="5076827" cy="5256213"/>
          </a:xfrm>
        </p:spPr>
        <p:txBody>
          <a:bodyPr/>
          <a:lstStyle>
            <a:lvl1pPr>
              <a:defRPr sz="1200"/>
            </a:lvl1pPr>
            <a:lvl2pPr>
              <a:defRPr sz="1200"/>
            </a:lvl2pPr>
            <a:lvl3pPr>
              <a:defRPr sz="1200"/>
            </a:lvl3pPr>
            <a:lvl4pPr>
              <a:defRPr sz="1200"/>
            </a:lvl4pPr>
            <a:lvl5pPr>
              <a:defRPr sz="1200"/>
            </a:lvl5pPr>
            <a:lvl6pPr>
              <a:defRPr sz="1200"/>
            </a:lvl6pPr>
            <a:lvl7pPr marL="180000" indent="-180000">
              <a:defRPr sz="1200"/>
            </a:lvl7pPr>
            <a:lvl8pPr marL="360000" indent="-180000">
              <a:buAutoNum type="alphaLcPeriod"/>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Nineth level</a:t>
            </a:r>
            <a:endParaRPr lang="en-GB" dirty="0"/>
          </a:p>
        </p:txBody>
      </p:sp>
      <p:sp>
        <p:nvSpPr>
          <p:cNvPr id="3" name="Content Placeholder 3">
            <a:extLst>
              <a:ext uri="{FF2B5EF4-FFF2-40B4-BE49-F238E27FC236}">
                <a16:creationId xmlns:a16="http://schemas.microsoft.com/office/drawing/2014/main" id="{D9EFB7D0-8471-E2B8-1BB7-8308BFF8BEE1}"/>
              </a:ext>
            </a:extLst>
          </p:cNvPr>
          <p:cNvSpPr>
            <a:spLocks noGrp="1"/>
          </p:cNvSpPr>
          <p:nvPr>
            <p:ph sz="quarter" idx="13"/>
          </p:nvPr>
        </p:nvSpPr>
        <p:spPr>
          <a:xfrm>
            <a:off x="6383339" y="981073"/>
            <a:ext cx="5076827" cy="5256213"/>
          </a:xfrm>
        </p:spPr>
        <p:txBody>
          <a:bodyPr/>
          <a:lstStyle>
            <a:lvl1pPr>
              <a:defRPr sz="1200"/>
            </a:lvl1pPr>
            <a:lvl2pPr>
              <a:defRPr sz="1200"/>
            </a:lvl2pPr>
            <a:lvl3pPr>
              <a:defRPr sz="1200"/>
            </a:lvl3pPr>
            <a:lvl4pPr>
              <a:defRPr sz="1200"/>
            </a:lvl4pPr>
            <a:lvl5pPr>
              <a:defRPr sz="1200"/>
            </a:lvl5pPr>
            <a:lvl6pPr>
              <a:defRPr sz="1200"/>
            </a:lvl6pPr>
            <a:lvl7pPr marL="180000" indent="-180000">
              <a:defRPr sz="1200"/>
            </a:lvl7pPr>
            <a:lvl8pPr marL="360000" indent="-180000">
              <a:buAutoNum type="alphaLcPeriod"/>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Nineth level</a:t>
            </a:r>
            <a:endParaRPr lang="en-GB" dirty="0"/>
          </a:p>
        </p:txBody>
      </p:sp>
      <p:sp>
        <p:nvSpPr>
          <p:cNvPr id="5" name="Footer Placeholder 4">
            <a:extLst>
              <a:ext uri="{FF2B5EF4-FFF2-40B4-BE49-F238E27FC236}">
                <a16:creationId xmlns:a16="http://schemas.microsoft.com/office/drawing/2014/main" id="{55C02439-D3BD-430F-C1C7-5786EE238FEB}"/>
              </a:ext>
            </a:extLst>
          </p:cNvPr>
          <p:cNvSpPr>
            <a:spLocks noGrp="1"/>
          </p:cNvSpPr>
          <p:nvPr>
            <p:ph type="ftr" sz="quarter" idx="14"/>
          </p:nvPr>
        </p:nvSpPr>
        <p:spPr/>
        <p:txBody>
          <a:bodyPr/>
          <a:lstStyle/>
          <a:p>
            <a:r>
              <a:rPr lang="en-GB"/>
              <a:t>Loyens &amp; Loeff - Title presentation - Name presenter - Sector team - City - DD/MM/YYYY - DMS#</a:t>
            </a:r>
            <a:endParaRPr lang="en-GB" dirty="0"/>
          </a:p>
        </p:txBody>
      </p:sp>
    </p:spTree>
    <p:extLst>
      <p:ext uri="{BB962C8B-B14F-4D97-AF65-F5344CB8AC3E}">
        <p14:creationId xmlns:p14="http://schemas.microsoft.com/office/powerpoint/2010/main" val="3617090344"/>
      </p:ext>
    </p:extLst>
  </p:cSld>
  <p:clrMapOvr>
    <a:masterClrMapping/>
  </p:clrMapOvr>
  <p:extLst>
    <p:ext uri="{DCECCB84-F9BA-43D5-87BE-67443E8EF086}">
      <p15:sldGuideLst xmlns:p15="http://schemas.microsoft.com/office/powerpoint/2012/main">
        <p15:guide id="7" orient="horz" pos="3929" userDrawn="1">
          <p15:clr>
            <a:srgbClr val="F26B43"/>
          </p15:clr>
        </p15:guide>
        <p15:guide id="8" pos="3840" userDrawn="1">
          <p15:clr>
            <a:srgbClr val="F26B43"/>
          </p15:clr>
        </p15:guide>
        <p15:guide id="9" pos="3659" userDrawn="1">
          <p15:clr>
            <a:srgbClr val="FBAE40"/>
          </p15:clr>
        </p15:guide>
        <p15:guide id="10" pos="461" userDrawn="1">
          <p15:clr>
            <a:srgbClr val="F26B43"/>
          </p15:clr>
        </p15:guide>
        <p15:guide id="11" pos="7219" userDrawn="1">
          <p15:clr>
            <a:srgbClr val="F26B43"/>
          </p15:clr>
        </p15:guide>
        <p15:guide id="12" pos="7514" userDrawn="1">
          <p15:clr>
            <a:srgbClr val="FBAE40"/>
          </p15:clr>
        </p15:guide>
        <p15:guide id="13" pos="166" userDrawn="1">
          <p15:clr>
            <a:srgbClr val="FBAE40"/>
          </p15:clr>
        </p15:guide>
        <p15:guide id="14" pos="4021" userDrawn="1">
          <p15:clr>
            <a:srgbClr val="FBAE40"/>
          </p15:clr>
        </p15:guide>
        <p15:guide id="15" orient="horz" pos="618" userDrawn="1">
          <p15:clr>
            <a:srgbClr val="F26B43"/>
          </p15:clr>
        </p15:guide>
        <p15:guide id="16" orient="horz" pos="187"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endParaRPr lang="en-GB" dirty="0"/>
          </a:p>
        </p:txBody>
      </p:sp>
      <p:sp>
        <p:nvSpPr>
          <p:cNvPr id="4" name="Content Placeholder 3">
            <a:extLst>
              <a:ext uri="{FF2B5EF4-FFF2-40B4-BE49-F238E27FC236}">
                <a16:creationId xmlns:a16="http://schemas.microsoft.com/office/drawing/2014/main" id="{0CDA4C68-2953-FA80-B26C-FAE8E76CFD31}"/>
              </a:ext>
            </a:extLst>
          </p:cNvPr>
          <p:cNvSpPr>
            <a:spLocks noGrp="1"/>
          </p:cNvSpPr>
          <p:nvPr>
            <p:ph sz="quarter" idx="12"/>
          </p:nvPr>
        </p:nvSpPr>
        <p:spPr>
          <a:xfrm>
            <a:off x="731835" y="981073"/>
            <a:ext cx="3204000" cy="52562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Content Placeholder 3">
            <a:extLst>
              <a:ext uri="{FF2B5EF4-FFF2-40B4-BE49-F238E27FC236}">
                <a16:creationId xmlns:a16="http://schemas.microsoft.com/office/drawing/2014/main" id="{77E1B77F-90A7-A7B3-41C0-763B57A70DFC}"/>
              </a:ext>
            </a:extLst>
          </p:cNvPr>
          <p:cNvSpPr>
            <a:spLocks noGrp="1"/>
          </p:cNvSpPr>
          <p:nvPr>
            <p:ph sz="quarter" idx="13"/>
          </p:nvPr>
        </p:nvSpPr>
        <p:spPr>
          <a:xfrm>
            <a:off x="4493999" y="981073"/>
            <a:ext cx="3204000" cy="52562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3">
            <a:extLst>
              <a:ext uri="{FF2B5EF4-FFF2-40B4-BE49-F238E27FC236}">
                <a16:creationId xmlns:a16="http://schemas.microsoft.com/office/drawing/2014/main" id="{42DC2991-64A2-2332-C11E-B7B59F2FF372}"/>
              </a:ext>
            </a:extLst>
          </p:cNvPr>
          <p:cNvSpPr>
            <a:spLocks noGrp="1"/>
          </p:cNvSpPr>
          <p:nvPr>
            <p:ph sz="quarter" idx="14"/>
          </p:nvPr>
        </p:nvSpPr>
        <p:spPr>
          <a:xfrm>
            <a:off x="8256163" y="981073"/>
            <a:ext cx="3204000" cy="52562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Footer Placeholder 2">
            <a:extLst>
              <a:ext uri="{FF2B5EF4-FFF2-40B4-BE49-F238E27FC236}">
                <a16:creationId xmlns:a16="http://schemas.microsoft.com/office/drawing/2014/main" id="{C4CD3B5A-251B-642D-F14A-63002B400333}"/>
              </a:ext>
            </a:extLst>
          </p:cNvPr>
          <p:cNvSpPr>
            <a:spLocks noGrp="1"/>
          </p:cNvSpPr>
          <p:nvPr>
            <p:ph type="ftr" sz="quarter" idx="15"/>
          </p:nvPr>
        </p:nvSpPr>
        <p:spPr/>
        <p:txBody>
          <a:bodyPr/>
          <a:lstStyle/>
          <a:p>
            <a:r>
              <a:rPr lang="en-GB"/>
              <a:t>Loyens &amp; Loeff - Title presentation - Name presenter - Sector team - City - DD/MM/YYYY - DMS#</a:t>
            </a:r>
            <a:endParaRPr lang="en-GB" dirty="0"/>
          </a:p>
        </p:txBody>
      </p:sp>
    </p:spTree>
    <p:extLst>
      <p:ext uri="{BB962C8B-B14F-4D97-AF65-F5344CB8AC3E}">
        <p14:creationId xmlns:p14="http://schemas.microsoft.com/office/powerpoint/2010/main" val="2308439327"/>
      </p:ext>
    </p:extLst>
  </p:cSld>
  <p:clrMapOvr>
    <a:masterClrMapping/>
  </p:clrMapOvr>
  <p:extLst>
    <p:ext uri="{DCECCB84-F9BA-43D5-87BE-67443E8EF086}">
      <p15:sldGuideLst xmlns:p15="http://schemas.microsoft.com/office/powerpoint/2012/main">
        <p15:guide id="7" orient="horz" pos="3929" userDrawn="1">
          <p15:clr>
            <a:srgbClr val="F26B43"/>
          </p15:clr>
        </p15:guide>
        <p15:guide id="8" pos="3840" userDrawn="1">
          <p15:clr>
            <a:srgbClr val="F26B43"/>
          </p15:clr>
        </p15:guide>
        <p15:guide id="9" pos="2479" userDrawn="1">
          <p15:clr>
            <a:srgbClr val="FBAE40"/>
          </p15:clr>
        </p15:guide>
        <p15:guide id="10" pos="461" userDrawn="1">
          <p15:clr>
            <a:srgbClr val="F26B43"/>
          </p15:clr>
        </p15:guide>
        <p15:guide id="11" pos="7219" userDrawn="1">
          <p15:clr>
            <a:srgbClr val="F26B43"/>
          </p15:clr>
        </p15:guide>
        <p15:guide id="12" pos="7514" userDrawn="1">
          <p15:clr>
            <a:srgbClr val="FBAE40"/>
          </p15:clr>
        </p15:guide>
        <p15:guide id="13" pos="166" userDrawn="1">
          <p15:clr>
            <a:srgbClr val="FBAE40"/>
          </p15:clr>
        </p15:guide>
        <p15:guide id="14" pos="2819" userDrawn="1">
          <p15:clr>
            <a:srgbClr val="FBAE40"/>
          </p15:clr>
        </p15:guide>
        <p15:guide id="15" orient="horz" pos="618" userDrawn="1">
          <p15:clr>
            <a:srgbClr val="F26B43"/>
          </p15:clr>
        </p15:guide>
        <p15:guide id="16" orient="horz" pos="187" userDrawn="1">
          <p15:clr>
            <a:srgbClr val="FBAE40"/>
          </p15:clr>
        </p15:guide>
        <p15:guide id="17" pos="4861" userDrawn="1">
          <p15:clr>
            <a:srgbClr val="FBAE40"/>
          </p15:clr>
        </p15:guide>
        <p15:guide id="18" pos="5201"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endParaRPr lang="en-GB" dirty="0"/>
          </a:p>
        </p:txBody>
      </p:sp>
      <p:sp>
        <p:nvSpPr>
          <p:cNvPr id="3" name="Footer Placeholder 2">
            <a:extLst>
              <a:ext uri="{FF2B5EF4-FFF2-40B4-BE49-F238E27FC236}">
                <a16:creationId xmlns:a16="http://schemas.microsoft.com/office/drawing/2014/main" id="{2A775253-22B3-15C2-267F-93A9DFB4E712}"/>
              </a:ext>
            </a:extLst>
          </p:cNvPr>
          <p:cNvSpPr>
            <a:spLocks noGrp="1"/>
          </p:cNvSpPr>
          <p:nvPr>
            <p:ph type="ftr" sz="quarter" idx="10"/>
          </p:nvPr>
        </p:nvSpPr>
        <p:spPr/>
        <p:txBody>
          <a:bodyPr/>
          <a:lstStyle/>
          <a:p>
            <a:r>
              <a:rPr lang="en-GB"/>
              <a:t>Loyens &amp; Loeff - Title presentation - Name presenter - Sector team - City - DD/MM/YYYY - DMS#</a:t>
            </a:r>
            <a:endParaRPr lang="en-GB" dirty="0"/>
          </a:p>
        </p:txBody>
      </p:sp>
    </p:spTree>
    <p:extLst>
      <p:ext uri="{BB962C8B-B14F-4D97-AF65-F5344CB8AC3E}">
        <p14:creationId xmlns:p14="http://schemas.microsoft.com/office/powerpoint/2010/main" val="1004918369"/>
      </p:ext>
    </p:extLst>
  </p:cSld>
  <p:clrMapOvr>
    <a:masterClrMapping/>
  </p:clrMapOvr>
  <p:extLst>
    <p:ext uri="{DCECCB84-F9BA-43D5-87BE-67443E8EF086}">
      <p15:sldGuideLst xmlns:p15="http://schemas.microsoft.com/office/powerpoint/2012/main">
        <p15:guide id="3" orient="horz" pos="187" userDrawn="1">
          <p15:clr>
            <a:srgbClr val="FBAE40"/>
          </p15:clr>
        </p15:guide>
        <p15:guide id="4" pos="166" userDrawn="1">
          <p15:clr>
            <a:srgbClr val="FBAE40"/>
          </p15:clr>
        </p15:guide>
        <p15:guide id="5" pos="461" userDrawn="1">
          <p15:clr>
            <a:srgbClr val="F26B43"/>
          </p15:clr>
        </p15:guide>
        <p15:guide id="6" pos="3659" userDrawn="1">
          <p15:clr>
            <a:srgbClr val="FBAE40"/>
          </p15:clr>
        </p15:guide>
        <p15:guide id="7" pos="3840" userDrawn="1">
          <p15:clr>
            <a:srgbClr val="F26B43"/>
          </p15:clr>
        </p15:guide>
        <p15:guide id="8" pos="4021" userDrawn="1">
          <p15:clr>
            <a:srgbClr val="FBAE40"/>
          </p15:clr>
        </p15:guide>
        <p15:guide id="9" pos="7514" userDrawn="1">
          <p15:clr>
            <a:srgbClr val="FBAE40"/>
          </p15:clr>
        </p15:guide>
        <p15:guide id="10" pos="7219" userDrawn="1">
          <p15:clr>
            <a:srgbClr val="F26B43"/>
          </p15:clr>
        </p15:guide>
        <p15:guide id="12" orient="horz" pos="3929" userDrawn="1">
          <p15:clr>
            <a:srgbClr val="F26B43"/>
          </p15:clr>
        </p15:guide>
        <p15:guide id="13" orient="horz" pos="618" userDrawn="1">
          <p15:clr>
            <a:srgbClr val="F26B43"/>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 Blu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endParaRPr lang="en-GB" dirty="0"/>
          </a:p>
        </p:txBody>
      </p:sp>
      <p:sp>
        <p:nvSpPr>
          <p:cNvPr id="3" name="Rectangle 2">
            <a:extLst>
              <a:ext uri="{FF2B5EF4-FFF2-40B4-BE49-F238E27FC236}">
                <a16:creationId xmlns:a16="http://schemas.microsoft.com/office/drawing/2014/main" id="{95438C94-4BC9-620B-8E44-C14E06EB4ECC}"/>
              </a:ext>
            </a:extLst>
          </p:cNvPr>
          <p:cNvSpPr/>
          <p:nvPr userDrawn="1"/>
        </p:nvSpPr>
        <p:spPr>
          <a:xfrm>
            <a:off x="263525" y="765174"/>
            <a:ext cx="11664950" cy="5832475"/>
          </a:xfrm>
          <a:prstGeom prst="rect">
            <a:avLst/>
          </a:prstGeom>
          <a:solidFill>
            <a:srgbClr val="CFE5F7"/>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dirty="0" err="1">
              <a:solidFill>
                <a:schemeClr val="bg1"/>
              </a:solidFill>
            </a:endParaRPr>
          </a:p>
        </p:txBody>
      </p:sp>
      <p:sp>
        <p:nvSpPr>
          <p:cNvPr id="4" name="Footer Placeholder 3">
            <a:extLst>
              <a:ext uri="{FF2B5EF4-FFF2-40B4-BE49-F238E27FC236}">
                <a16:creationId xmlns:a16="http://schemas.microsoft.com/office/drawing/2014/main" id="{4D559E7D-40D5-53C3-C659-370C2AEB4559}"/>
              </a:ext>
            </a:extLst>
          </p:cNvPr>
          <p:cNvSpPr>
            <a:spLocks noGrp="1"/>
          </p:cNvSpPr>
          <p:nvPr>
            <p:ph type="ftr" sz="quarter" idx="10"/>
          </p:nvPr>
        </p:nvSpPr>
        <p:spPr/>
        <p:txBody>
          <a:bodyPr/>
          <a:lstStyle/>
          <a:p>
            <a:r>
              <a:rPr lang="en-GB"/>
              <a:t>Loyens &amp; Loeff - Title presentation - Name presenter - Sector team - City - DD/MM/YYYY - DMS#</a:t>
            </a:r>
            <a:endParaRPr lang="en-GB" dirty="0"/>
          </a:p>
        </p:txBody>
      </p:sp>
    </p:spTree>
    <p:extLst>
      <p:ext uri="{BB962C8B-B14F-4D97-AF65-F5344CB8AC3E}">
        <p14:creationId xmlns:p14="http://schemas.microsoft.com/office/powerpoint/2010/main" val="2811997080"/>
      </p:ext>
    </p:extLst>
  </p:cSld>
  <p:clrMapOvr>
    <a:masterClrMapping/>
  </p:clrMapOvr>
  <p:extLst>
    <p:ext uri="{DCECCB84-F9BA-43D5-87BE-67443E8EF086}">
      <p15:sldGuideLst xmlns:p15="http://schemas.microsoft.com/office/powerpoint/2012/main">
        <p15:guide id="3" orient="horz" pos="187" userDrawn="1">
          <p15:clr>
            <a:srgbClr val="FBAE40"/>
          </p15:clr>
        </p15:guide>
        <p15:guide id="4" pos="166" userDrawn="1">
          <p15:clr>
            <a:srgbClr val="FBAE40"/>
          </p15:clr>
        </p15:guide>
        <p15:guide id="5" pos="461" userDrawn="1">
          <p15:clr>
            <a:srgbClr val="F26B43"/>
          </p15:clr>
        </p15:guide>
        <p15:guide id="6" pos="3659" userDrawn="1">
          <p15:clr>
            <a:srgbClr val="FBAE40"/>
          </p15:clr>
        </p15:guide>
        <p15:guide id="7" pos="3840" userDrawn="1">
          <p15:clr>
            <a:srgbClr val="F26B43"/>
          </p15:clr>
        </p15:guide>
        <p15:guide id="8" pos="4021" userDrawn="1">
          <p15:clr>
            <a:srgbClr val="FBAE40"/>
          </p15:clr>
        </p15:guide>
        <p15:guide id="9" pos="7514" userDrawn="1">
          <p15:clr>
            <a:srgbClr val="FBAE40"/>
          </p15:clr>
        </p15:guide>
        <p15:guide id="10" pos="7219" userDrawn="1">
          <p15:clr>
            <a:srgbClr val="F26B43"/>
          </p15:clr>
        </p15:guide>
        <p15:guide id="12" orient="horz" pos="3929" userDrawn="1">
          <p15:clr>
            <a:srgbClr val="F26B43"/>
          </p15:clr>
        </p15:guide>
        <p15:guide id="13" orient="horz" pos="618" userDrawn="1">
          <p15:clr>
            <a:srgbClr val="F26B43"/>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9" name="Tijdelijke aanduiding voor dianummer 5"/>
          <p:cNvSpPr txBox="1">
            <a:spLocks/>
          </p:cNvSpPr>
          <p:nvPr/>
        </p:nvSpPr>
        <p:spPr>
          <a:xfrm>
            <a:off x="11495074" y="6664295"/>
            <a:ext cx="431814" cy="110800"/>
          </a:xfrm>
          <a:prstGeom prst="rect">
            <a:avLst/>
          </a:prstGeom>
        </p:spPr>
        <p:txBody>
          <a:bodyPr vert="horz" wrap="square" lIns="0" tIns="0" rIns="0" bIns="0" rtlCol="0" anchor="t" anchorCtr="0">
            <a:spAutoFit/>
          </a:bodyPr>
          <a:lstStyle>
            <a:defPPr>
              <a:defRPr lang="nl-NL"/>
            </a:defPPr>
            <a:lvl1pPr marL="0" algn="r" defTabSz="914400" rtl="0" eaLnBrk="1" latinLnBrk="0" hangingPunct="1">
              <a:lnSpc>
                <a:spcPct val="90000"/>
              </a:lnSpc>
              <a:defRPr sz="10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D39FBE-7E65-4D18-A44A-8465C1652DD6}" type="slidenum">
              <a:rPr lang="en-GB" sz="800" smtClean="0">
                <a:solidFill>
                  <a:schemeClr val="tx2">
                    <a:lumMod val="40000"/>
                    <a:lumOff val="60000"/>
                  </a:schemeClr>
                </a:solidFill>
              </a:rPr>
              <a:pPr/>
              <a:t>‹#›</a:t>
            </a:fld>
            <a:endParaRPr lang="en-GB" sz="800" dirty="0">
              <a:solidFill>
                <a:schemeClr val="tx2">
                  <a:lumMod val="40000"/>
                  <a:lumOff val="60000"/>
                </a:schemeClr>
              </a:solidFill>
            </a:endParaRPr>
          </a:p>
        </p:txBody>
      </p:sp>
      <p:sp>
        <p:nvSpPr>
          <p:cNvPr id="2" name="Tijdelijke aanduiding voor titel 1"/>
          <p:cNvSpPr>
            <a:spLocks noGrp="1"/>
          </p:cNvSpPr>
          <p:nvPr>
            <p:ph type="title"/>
          </p:nvPr>
        </p:nvSpPr>
        <p:spPr>
          <a:xfrm>
            <a:off x="265732" y="299033"/>
            <a:ext cx="9646691" cy="287771"/>
          </a:xfrm>
          <a:prstGeom prst="rect">
            <a:avLst/>
          </a:prstGeom>
        </p:spPr>
        <p:txBody>
          <a:bodyPr vert="horz" wrap="square" lIns="0" tIns="0" rIns="0" bIns="0" rtlCol="0" anchor="t" anchorCtr="0">
            <a:noAutofit/>
          </a:bodyPr>
          <a:lstStyle/>
          <a:p>
            <a:r>
              <a:rPr lang="en-US" noProof="0" dirty="0"/>
              <a:t>Click to edit Master title style</a:t>
            </a:r>
            <a:endParaRPr lang="en-GB" noProof="0" dirty="0"/>
          </a:p>
        </p:txBody>
      </p:sp>
      <p:sp>
        <p:nvSpPr>
          <p:cNvPr id="3" name="Tijdelijke aanduiding voor tekst 2"/>
          <p:cNvSpPr>
            <a:spLocks noGrp="1"/>
          </p:cNvSpPr>
          <p:nvPr>
            <p:ph type="body" idx="1"/>
          </p:nvPr>
        </p:nvSpPr>
        <p:spPr>
          <a:xfrm>
            <a:off x="731838" y="981075"/>
            <a:ext cx="8243887" cy="5256000"/>
          </a:xfrm>
          <a:prstGeom prst="rect">
            <a:avLst/>
          </a:prstGeom>
        </p:spPr>
        <p:txBody>
          <a:bodyPr vert="horz" wrap="square"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Sixth level </a:t>
            </a:r>
          </a:p>
          <a:p>
            <a:pPr lvl="6"/>
            <a:r>
              <a:rPr lang="en-US" noProof="0" dirty="0"/>
              <a:t>Seventh level</a:t>
            </a:r>
          </a:p>
          <a:p>
            <a:pPr lvl="7"/>
            <a:r>
              <a:rPr lang="en-US" noProof="0" dirty="0"/>
              <a:t>Eighth level</a:t>
            </a:r>
          </a:p>
          <a:p>
            <a:pPr lvl="8"/>
            <a:r>
              <a:rPr lang="en-US" noProof="0" dirty="0"/>
              <a:t>Nineth level</a:t>
            </a:r>
            <a:endParaRPr lang="en-GB" noProof="0" dirty="0"/>
          </a:p>
        </p:txBody>
      </p:sp>
      <p:sp>
        <p:nvSpPr>
          <p:cNvPr id="5" name="Footer Placeholder 4">
            <a:extLst>
              <a:ext uri="{C183D7F6-B498-43B3-948B-1728B52AA6E4}">
                <adec:decorative xmlns:adec="http://schemas.microsoft.com/office/drawing/2017/decorative" xmlns:p15="http://schemas.microsoft.com/office/powerpoint/2012/main" xmlns:p14="http://schemas.microsoft.com/office/powerpoint/2010/main" xmlns:a16="http://schemas.microsoft.com/office/drawing/2014/main" xmlns="" val="1"/>
              </a:ext>
            </a:extLst>
          </p:cNvPr>
          <p:cNvSpPr>
            <a:spLocks noGrp="1"/>
          </p:cNvSpPr>
          <p:nvPr>
            <p:ph type="ftr" sz="quarter" idx="3"/>
          </p:nvPr>
        </p:nvSpPr>
        <p:spPr>
          <a:xfrm>
            <a:off x="266700" y="6636597"/>
            <a:ext cx="10519480" cy="138498"/>
          </a:xfrm>
          <a:prstGeom prst="rect">
            <a:avLst/>
          </a:prstGeom>
        </p:spPr>
        <p:txBody>
          <a:bodyPr vert="horz" wrap="square" lIns="0" tIns="0" rIns="0" bIns="0" rtlCol="0" anchor="t" anchorCtr="0">
            <a:noAutofit/>
          </a:bodyPr>
          <a:lstStyle>
            <a:lvl1pPr algn="l">
              <a:defRPr sz="900">
                <a:solidFill>
                  <a:schemeClr val="tx2">
                    <a:lumMod val="40000"/>
                    <a:lumOff val="60000"/>
                  </a:schemeClr>
                </a:solidFill>
              </a:defRPr>
            </a:lvl1pPr>
          </a:lstStyle>
          <a:p>
            <a:r>
              <a:rPr lang="en-GB"/>
              <a:t>Loyens &amp; Loeff - Title presentation - Name presenter - Sector team - City - DD/MM/YYYY - DMS#</a:t>
            </a:r>
            <a:endParaRPr lang="en-GB" dirty="0"/>
          </a:p>
        </p:txBody>
      </p:sp>
      <p:cxnSp>
        <p:nvCxnSpPr>
          <p:cNvPr id="101" name="Straight Connector 100">
            <a:extLst>
              <a:ext uri="{FF2B5EF4-FFF2-40B4-BE49-F238E27FC236}">
                <a16:creationId xmlns:a16="http://schemas.microsoft.com/office/drawing/2014/main" id="{DCCB8C28-2626-1EB0-CDDD-D432C8352AA2}"/>
              </a:ext>
              <a:ext uri="{C183D7F6-B498-43B3-948B-1728B52AA6E4}">
                <adec:decorative xmlns:adec="http://schemas.microsoft.com/office/drawing/2017/decorative" xmlns:p15="http://schemas.microsoft.com/office/powerpoint/2012/main" xmlns:p14="http://schemas.microsoft.com/office/powerpoint/2010/main" xmlns:a16="http://schemas.microsoft.com/office/drawing/2014/main" xmlns="" val="1"/>
              </a:ext>
            </a:extLst>
          </p:cNvPr>
          <p:cNvCxnSpPr>
            <a:cxnSpLocks/>
          </p:cNvCxnSpPr>
          <p:nvPr userDrawn="1"/>
        </p:nvCxnSpPr>
        <p:spPr>
          <a:xfrm flipH="1">
            <a:off x="266700" y="683460"/>
            <a:ext cx="1166194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8" name="Small L&amp;L Logo">
            <a:extLst>
              <a:ext uri="{FF2B5EF4-FFF2-40B4-BE49-F238E27FC236}">
                <a16:creationId xmlns:a16="http://schemas.microsoft.com/office/drawing/2014/main" id="{15F84421-FC9A-AF0C-5380-72E690B8EB22}"/>
              </a:ext>
              <a:ext uri="{C183D7F6-B498-43B3-948B-1728B52AA6E4}">
                <adec:decorative xmlns:adec="http://schemas.microsoft.com/office/drawing/2017/decorative" xmlns:p15="http://schemas.microsoft.com/office/powerpoint/2012/main" xmlns:p14="http://schemas.microsoft.com/office/powerpoint/2010/main" xmlns:a16="http://schemas.microsoft.com/office/drawing/2014/main" xmlns="" val="1"/>
              </a:ext>
            </a:extLst>
          </p:cNvPr>
          <p:cNvGrpSpPr/>
          <p:nvPr/>
        </p:nvGrpSpPr>
        <p:grpSpPr>
          <a:xfrm>
            <a:off x="10410733" y="304161"/>
            <a:ext cx="1518020" cy="240402"/>
            <a:chOff x="756000" y="277699"/>
            <a:chExt cx="2003339" cy="317260"/>
          </a:xfrm>
          <a:solidFill>
            <a:srgbClr val="06357A"/>
          </a:solidFill>
        </p:grpSpPr>
        <p:sp>
          <p:nvSpPr>
            <p:cNvPr id="19" name="Freeform: Shape 18">
              <a:extLst>
                <a:ext uri="{FF2B5EF4-FFF2-40B4-BE49-F238E27FC236}">
                  <a16:creationId xmlns:a16="http://schemas.microsoft.com/office/drawing/2014/main" id="{17CCCF84-0CEC-EACD-0010-1A6371CE5E8C}"/>
                </a:ext>
              </a:extLst>
            </p:cNvPr>
            <p:cNvSpPr/>
            <p:nvPr/>
          </p:nvSpPr>
          <p:spPr>
            <a:xfrm>
              <a:off x="1749419" y="277699"/>
              <a:ext cx="204419" cy="317260"/>
            </a:xfrm>
            <a:custGeom>
              <a:avLst/>
              <a:gdLst>
                <a:gd name="connsiteX0" fmla="*/ 182820 w 204419"/>
                <a:gd name="connsiteY0" fmla="*/ 300101 h 317260"/>
                <a:gd name="connsiteX1" fmla="*/ 69060 w 204419"/>
                <a:gd name="connsiteY1" fmla="*/ 300101 h 317260"/>
                <a:gd name="connsiteX2" fmla="*/ 69300 w 204419"/>
                <a:gd name="connsiteY2" fmla="*/ 297761 h 317260"/>
                <a:gd name="connsiteX3" fmla="*/ 85740 w 204419"/>
                <a:gd name="connsiteY3" fmla="*/ 195461 h 317260"/>
                <a:gd name="connsiteX4" fmla="*/ 102840 w 204419"/>
                <a:gd name="connsiteY4" fmla="*/ 176141 h 317260"/>
                <a:gd name="connsiteX5" fmla="*/ 85560 w 204419"/>
                <a:gd name="connsiteY5" fmla="*/ 285401 h 317260"/>
                <a:gd name="connsiteX6" fmla="*/ 85440 w 204419"/>
                <a:gd name="connsiteY6" fmla="*/ 286541 h 317260"/>
                <a:gd name="connsiteX7" fmla="*/ 93960 w 204419"/>
                <a:gd name="connsiteY7" fmla="*/ 286541 h 317260"/>
                <a:gd name="connsiteX8" fmla="*/ 93960 w 204419"/>
                <a:gd name="connsiteY8" fmla="*/ 286721 h 317260"/>
                <a:gd name="connsiteX9" fmla="*/ 184620 w 204419"/>
                <a:gd name="connsiteY9" fmla="*/ 286721 h 317260"/>
                <a:gd name="connsiteX10" fmla="*/ 182820 w 204419"/>
                <a:gd name="connsiteY10" fmla="*/ 300101 h 317260"/>
                <a:gd name="connsiteX11" fmla="*/ 136920 w 204419"/>
                <a:gd name="connsiteY11" fmla="*/ 66101 h 317260"/>
                <a:gd name="connsiteX12" fmla="*/ 138060 w 204419"/>
                <a:gd name="connsiteY12" fmla="*/ 61601 h 317260"/>
                <a:gd name="connsiteX13" fmla="*/ 172980 w 204419"/>
                <a:gd name="connsiteY13" fmla="*/ 5501 h 317260"/>
                <a:gd name="connsiteX14" fmla="*/ 190140 w 204419"/>
                <a:gd name="connsiteY14" fmla="*/ 12581 h 317260"/>
                <a:gd name="connsiteX15" fmla="*/ 129360 w 204419"/>
                <a:gd name="connsiteY15" fmla="*/ 135101 h 317260"/>
                <a:gd name="connsiteX16" fmla="*/ 124920 w 204419"/>
                <a:gd name="connsiteY16" fmla="*/ 139421 h 317260"/>
                <a:gd name="connsiteX17" fmla="*/ 136920 w 204419"/>
                <a:gd name="connsiteY17" fmla="*/ 66101 h 317260"/>
                <a:gd name="connsiteX18" fmla="*/ 104880 w 204419"/>
                <a:gd name="connsiteY18" fmla="*/ 269501 h 317260"/>
                <a:gd name="connsiteX19" fmla="*/ 123420 w 204419"/>
                <a:gd name="connsiteY19" fmla="*/ 152861 h 317260"/>
                <a:gd name="connsiteX20" fmla="*/ 130020 w 204419"/>
                <a:gd name="connsiteY20" fmla="*/ 145061 h 317260"/>
                <a:gd name="connsiteX21" fmla="*/ 193860 w 204419"/>
                <a:gd name="connsiteY21" fmla="*/ 11201 h 317260"/>
                <a:gd name="connsiteX22" fmla="*/ 171000 w 204419"/>
                <a:gd name="connsiteY22" fmla="*/ 2141 h 317260"/>
                <a:gd name="connsiteX23" fmla="*/ 130800 w 204419"/>
                <a:gd name="connsiteY23" fmla="*/ 51461 h 317260"/>
                <a:gd name="connsiteX24" fmla="*/ 127620 w 204419"/>
                <a:gd name="connsiteY24" fmla="*/ 59141 h 317260"/>
                <a:gd name="connsiteX25" fmla="*/ 106860 w 204419"/>
                <a:gd name="connsiteY25" fmla="*/ 150341 h 317260"/>
                <a:gd name="connsiteX26" fmla="*/ 105900 w 204419"/>
                <a:gd name="connsiteY26" fmla="*/ 156281 h 317260"/>
                <a:gd name="connsiteX27" fmla="*/ 88980 w 204419"/>
                <a:gd name="connsiteY27" fmla="*/ 175361 h 317260"/>
                <a:gd name="connsiteX28" fmla="*/ 103140 w 204419"/>
                <a:gd name="connsiteY28" fmla="*/ 87341 h 317260"/>
                <a:gd name="connsiteX29" fmla="*/ 69180 w 204419"/>
                <a:gd name="connsiteY29" fmla="*/ 87341 h 317260"/>
                <a:gd name="connsiteX30" fmla="*/ 68400 w 204419"/>
                <a:gd name="connsiteY30" fmla="*/ 91181 h 317260"/>
                <a:gd name="connsiteX31" fmla="*/ 79320 w 204419"/>
                <a:gd name="connsiteY31" fmla="*/ 91541 h 317260"/>
                <a:gd name="connsiteX32" fmla="*/ 84300 w 204419"/>
                <a:gd name="connsiteY32" fmla="*/ 95861 h 317260"/>
                <a:gd name="connsiteX33" fmla="*/ 84240 w 204419"/>
                <a:gd name="connsiteY33" fmla="*/ 98441 h 317260"/>
                <a:gd name="connsiteX34" fmla="*/ 68100 w 204419"/>
                <a:gd name="connsiteY34" fmla="*/ 198821 h 317260"/>
                <a:gd name="connsiteX35" fmla="*/ 3360 w 204419"/>
                <a:gd name="connsiteY35" fmla="*/ 272021 h 317260"/>
                <a:gd name="connsiteX36" fmla="*/ 0 w 204419"/>
                <a:gd name="connsiteY36" fmla="*/ 292241 h 317260"/>
                <a:gd name="connsiteX37" fmla="*/ 64920 w 204419"/>
                <a:gd name="connsiteY37" fmla="*/ 218921 h 317260"/>
                <a:gd name="connsiteX38" fmla="*/ 49080 w 204419"/>
                <a:gd name="connsiteY38" fmla="*/ 317201 h 317260"/>
                <a:gd name="connsiteX39" fmla="*/ 197880 w 204419"/>
                <a:gd name="connsiteY39" fmla="*/ 317261 h 317260"/>
                <a:gd name="connsiteX40" fmla="*/ 204420 w 204419"/>
                <a:gd name="connsiteY40" fmla="*/ 269441 h 317260"/>
                <a:gd name="connsiteX41" fmla="*/ 104880 w 204419"/>
                <a:gd name="connsiteY41" fmla="*/ 269441 h 31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4419" h="317260">
                  <a:moveTo>
                    <a:pt x="182820" y="300101"/>
                  </a:moveTo>
                  <a:lnTo>
                    <a:pt x="69060" y="300101"/>
                  </a:lnTo>
                  <a:cubicBezTo>
                    <a:pt x="69060" y="299741"/>
                    <a:pt x="69420" y="297761"/>
                    <a:pt x="69300" y="297761"/>
                  </a:cubicBezTo>
                  <a:lnTo>
                    <a:pt x="85740" y="195461"/>
                  </a:lnTo>
                  <a:lnTo>
                    <a:pt x="102840" y="176141"/>
                  </a:lnTo>
                  <a:lnTo>
                    <a:pt x="85560" y="285401"/>
                  </a:lnTo>
                  <a:cubicBezTo>
                    <a:pt x="85500" y="285701"/>
                    <a:pt x="85500" y="286181"/>
                    <a:pt x="85440" y="286541"/>
                  </a:cubicBezTo>
                  <a:lnTo>
                    <a:pt x="93960" y="286541"/>
                  </a:lnTo>
                  <a:lnTo>
                    <a:pt x="93960" y="286721"/>
                  </a:lnTo>
                  <a:lnTo>
                    <a:pt x="184620" y="286721"/>
                  </a:lnTo>
                  <a:lnTo>
                    <a:pt x="182820" y="300101"/>
                  </a:lnTo>
                  <a:close/>
                  <a:moveTo>
                    <a:pt x="136920" y="66101"/>
                  </a:moveTo>
                  <a:lnTo>
                    <a:pt x="138060" y="61601"/>
                  </a:lnTo>
                  <a:cubicBezTo>
                    <a:pt x="141420" y="46361"/>
                    <a:pt x="156900" y="12401"/>
                    <a:pt x="172980" y="5501"/>
                  </a:cubicBezTo>
                  <a:cubicBezTo>
                    <a:pt x="181020" y="2021"/>
                    <a:pt x="186420" y="3881"/>
                    <a:pt x="190140" y="12581"/>
                  </a:cubicBezTo>
                  <a:cubicBezTo>
                    <a:pt x="200700" y="37001"/>
                    <a:pt x="171540" y="94001"/>
                    <a:pt x="129360" y="135101"/>
                  </a:cubicBezTo>
                  <a:cubicBezTo>
                    <a:pt x="128940" y="135701"/>
                    <a:pt x="124920" y="139961"/>
                    <a:pt x="124920" y="139421"/>
                  </a:cubicBezTo>
                  <a:cubicBezTo>
                    <a:pt x="128580" y="118481"/>
                    <a:pt x="131580" y="90101"/>
                    <a:pt x="136920" y="66101"/>
                  </a:cubicBezTo>
                  <a:moveTo>
                    <a:pt x="104880" y="269501"/>
                  </a:moveTo>
                  <a:lnTo>
                    <a:pt x="123420" y="152861"/>
                  </a:lnTo>
                  <a:cubicBezTo>
                    <a:pt x="123420" y="152861"/>
                    <a:pt x="128880" y="146201"/>
                    <a:pt x="130020" y="145061"/>
                  </a:cubicBezTo>
                  <a:cubicBezTo>
                    <a:pt x="169020" y="104561"/>
                    <a:pt x="207540" y="42701"/>
                    <a:pt x="193860" y="11201"/>
                  </a:cubicBezTo>
                  <a:cubicBezTo>
                    <a:pt x="189300" y="581"/>
                    <a:pt x="181920" y="-2599"/>
                    <a:pt x="171000" y="2141"/>
                  </a:cubicBezTo>
                  <a:cubicBezTo>
                    <a:pt x="153000" y="9941"/>
                    <a:pt x="136980" y="35501"/>
                    <a:pt x="130800" y="51461"/>
                  </a:cubicBezTo>
                  <a:cubicBezTo>
                    <a:pt x="131100" y="50621"/>
                    <a:pt x="129180" y="55361"/>
                    <a:pt x="127620" y="59141"/>
                  </a:cubicBezTo>
                  <a:cubicBezTo>
                    <a:pt x="115860" y="88301"/>
                    <a:pt x="112260" y="120521"/>
                    <a:pt x="106860" y="150341"/>
                  </a:cubicBezTo>
                  <a:cubicBezTo>
                    <a:pt x="106500" y="152501"/>
                    <a:pt x="106200" y="154421"/>
                    <a:pt x="105900" y="156281"/>
                  </a:cubicBezTo>
                  <a:lnTo>
                    <a:pt x="88980" y="175361"/>
                  </a:lnTo>
                  <a:lnTo>
                    <a:pt x="103140" y="87341"/>
                  </a:lnTo>
                  <a:lnTo>
                    <a:pt x="69180" y="87341"/>
                  </a:lnTo>
                  <a:lnTo>
                    <a:pt x="68400" y="91181"/>
                  </a:lnTo>
                  <a:cubicBezTo>
                    <a:pt x="68400" y="91181"/>
                    <a:pt x="74700" y="91001"/>
                    <a:pt x="79320" y="91541"/>
                  </a:cubicBezTo>
                  <a:cubicBezTo>
                    <a:pt x="82920" y="91961"/>
                    <a:pt x="84000" y="94721"/>
                    <a:pt x="84300" y="95861"/>
                  </a:cubicBezTo>
                  <a:cubicBezTo>
                    <a:pt x="84540" y="96701"/>
                    <a:pt x="84240" y="98441"/>
                    <a:pt x="84240" y="98441"/>
                  </a:cubicBezTo>
                  <a:lnTo>
                    <a:pt x="68100" y="198821"/>
                  </a:lnTo>
                  <a:lnTo>
                    <a:pt x="3360" y="272021"/>
                  </a:lnTo>
                  <a:lnTo>
                    <a:pt x="0" y="292241"/>
                  </a:lnTo>
                  <a:lnTo>
                    <a:pt x="64920" y="218921"/>
                  </a:lnTo>
                  <a:lnTo>
                    <a:pt x="49080" y="317201"/>
                  </a:lnTo>
                  <a:lnTo>
                    <a:pt x="197880" y="317261"/>
                  </a:lnTo>
                  <a:lnTo>
                    <a:pt x="204420" y="269441"/>
                  </a:lnTo>
                  <a:lnTo>
                    <a:pt x="104880" y="269441"/>
                  </a:lnTo>
                  <a:close/>
                </a:path>
              </a:pathLst>
            </a:custGeom>
            <a:solidFill>
              <a:srgbClr val="06357A"/>
            </a:solidFill>
            <a:ln w="5989"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52C1ECC2-DFD7-DBFF-4E0F-199867E4E6A2}"/>
                </a:ext>
              </a:extLst>
            </p:cNvPr>
            <p:cNvSpPr/>
            <p:nvPr/>
          </p:nvSpPr>
          <p:spPr>
            <a:xfrm>
              <a:off x="2018518" y="400019"/>
              <a:ext cx="101459" cy="160680"/>
            </a:xfrm>
            <a:custGeom>
              <a:avLst/>
              <a:gdLst>
                <a:gd name="connsiteX0" fmla="*/ 0 w 101459"/>
                <a:gd name="connsiteY0" fmla="*/ 160680 h 160679"/>
                <a:gd name="connsiteX1" fmla="*/ 0 w 101459"/>
                <a:gd name="connsiteY1" fmla="*/ 0 h 160679"/>
                <a:gd name="connsiteX2" fmla="*/ 25500 w 101459"/>
                <a:gd name="connsiteY2" fmla="*/ 0 h 160679"/>
                <a:gd name="connsiteX3" fmla="*/ 25500 w 101459"/>
                <a:gd name="connsiteY3" fmla="*/ 139500 h 160679"/>
                <a:gd name="connsiteX4" fmla="*/ 101460 w 101459"/>
                <a:gd name="connsiteY4" fmla="*/ 139500 h 160679"/>
                <a:gd name="connsiteX5" fmla="*/ 101460 w 101459"/>
                <a:gd name="connsiteY5" fmla="*/ 160680 h 160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459" h="160679">
                  <a:moveTo>
                    <a:pt x="0" y="160680"/>
                  </a:moveTo>
                  <a:lnTo>
                    <a:pt x="0" y="0"/>
                  </a:lnTo>
                  <a:lnTo>
                    <a:pt x="25500" y="0"/>
                  </a:lnTo>
                  <a:lnTo>
                    <a:pt x="25500" y="139500"/>
                  </a:lnTo>
                  <a:lnTo>
                    <a:pt x="101460" y="139500"/>
                  </a:lnTo>
                  <a:lnTo>
                    <a:pt x="101460" y="160680"/>
                  </a:lnTo>
                  <a:close/>
                </a:path>
              </a:pathLst>
            </a:custGeom>
            <a:solidFill>
              <a:srgbClr val="06357A"/>
            </a:solidFill>
            <a:ln w="5989"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7C4EA3A4-D0D4-9195-78F5-FD1E09B00806}"/>
                </a:ext>
              </a:extLst>
            </p:cNvPr>
            <p:cNvSpPr/>
            <p:nvPr/>
          </p:nvSpPr>
          <p:spPr>
            <a:xfrm>
              <a:off x="2135759" y="397019"/>
              <a:ext cx="178199" cy="166679"/>
            </a:xfrm>
            <a:custGeom>
              <a:avLst/>
              <a:gdLst>
                <a:gd name="connsiteX0" fmla="*/ 178200 w 178199"/>
                <a:gd name="connsiteY0" fmla="*/ 83340 h 166679"/>
                <a:gd name="connsiteX1" fmla="*/ 89100 w 178199"/>
                <a:gd name="connsiteY1" fmla="*/ 0 h 166679"/>
                <a:gd name="connsiteX2" fmla="*/ 0 w 178199"/>
                <a:gd name="connsiteY2" fmla="*/ 83340 h 166679"/>
                <a:gd name="connsiteX3" fmla="*/ 89100 w 178199"/>
                <a:gd name="connsiteY3" fmla="*/ 166680 h 166679"/>
                <a:gd name="connsiteX4" fmla="*/ 178200 w 178199"/>
                <a:gd name="connsiteY4" fmla="*/ 83340 h 166679"/>
                <a:gd name="connsiteX5" fmla="*/ 150960 w 178199"/>
                <a:gd name="connsiteY5" fmla="*/ 83340 h 166679"/>
                <a:gd name="connsiteX6" fmla="*/ 89100 w 178199"/>
                <a:gd name="connsiteY6" fmla="*/ 145560 h 166679"/>
                <a:gd name="connsiteX7" fmla="*/ 26940 w 178199"/>
                <a:gd name="connsiteY7" fmla="*/ 83340 h 166679"/>
                <a:gd name="connsiteX8" fmla="*/ 89100 w 178199"/>
                <a:gd name="connsiteY8" fmla="*/ 21480 h 166679"/>
                <a:gd name="connsiteX9" fmla="*/ 150960 w 178199"/>
                <a:gd name="connsiteY9" fmla="*/ 83340 h 16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199" h="166679">
                  <a:moveTo>
                    <a:pt x="178200" y="83340"/>
                  </a:moveTo>
                  <a:cubicBezTo>
                    <a:pt x="178200" y="35280"/>
                    <a:pt x="140520" y="0"/>
                    <a:pt x="89100" y="0"/>
                  </a:cubicBezTo>
                  <a:cubicBezTo>
                    <a:pt x="37320" y="0"/>
                    <a:pt x="0" y="35280"/>
                    <a:pt x="0" y="83340"/>
                  </a:cubicBezTo>
                  <a:cubicBezTo>
                    <a:pt x="0" y="131760"/>
                    <a:pt x="37320" y="166680"/>
                    <a:pt x="89100" y="166680"/>
                  </a:cubicBezTo>
                  <a:cubicBezTo>
                    <a:pt x="140520" y="166680"/>
                    <a:pt x="178200" y="131760"/>
                    <a:pt x="178200" y="83340"/>
                  </a:cubicBezTo>
                  <a:moveTo>
                    <a:pt x="150960" y="83340"/>
                  </a:moveTo>
                  <a:cubicBezTo>
                    <a:pt x="150960" y="118620"/>
                    <a:pt x="124380" y="145560"/>
                    <a:pt x="89100" y="145560"/>
                  </a:cubicBezTo>
                  <a:cubicBezTo>
                    <a:pt x="53820" y="145560"/>
                    <a:pt x="26940" y="118680"/>
                    <a:pt x="26940" y="83340"/>
                  </a:cubicBezTo>
                  <a:cubicBezTo>
                    <a:pt x="26940" y="48060"/>
                    <a:pt x="53820" y="21480"/>
                    <a:pt x="89100" y="21480"/>
                  </a:cubicBezTo>
                  <a:cubicBezTo>
                    <a:pt x="124440" y="21480"/>
                    <a:pt x="150960" y="48060"/>
                    <a:pt x="150960" y="83340"/>
                  </a:cubicBezTo>
                </a:path>
              </a:pathLst>
            </a:custGeom>
            <a:solidFill>
              <a:srgbClr val="06357A"/>
            </a:solidFill>
            <a:ln w="5989"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40222644-5922-46D8-245F-B13D6CAA9B8E}"/>
                </a:ext>
              </a:extLst>
            </p:cNvPr>
            <p:cNvSpPr/>
            <p:nvPr/>
          </p:nvSpPr>
          <p:spPr>
            <a:xfrm>
              <a:off x="2363039" y="400019"/>
              <a:ext cx="101520" cy="160679"/>
            </a:xfrm>
            <a:custGeom>
              <a:avLst/>
              <a:gdLst>
                <a:gd name="connsiteX0" fmla="*/ 0 w 101520"/>
                <a:gd name="connsiteY0" fmla="*/ 160680 h 160679"/>
                <a:gd name="connsiteX1" fmla="*/ 0 w 101520"/>
                <a:gd name="connsiteY1" fmla="*/ 0 h 160679"/>
                <a:gd name="connsiteX2" fmla="*/ 99480 w 101520"/>
                <a:gd name="connsiteY2" fmla="*/ 0 h 160679"/>
                <a:gd name="connsiteX3" fmla="*/ 99480 w 101520"/>
                <a:gd name="connsiteY3" fmla="*/ 21180 h 160679"/>
                <a:gd name="connsiteX4" fmla="*/ 25560 w 101520"/>
                <a:gd name="connsiteY4" fmla="*/ 21180 h 160679"/>
                <a:gd name="connsiteX5" fmla="*/ 25560 w 101520"/>
                <a:gd name="connsiteY5" fmla="*/ 67560 h 160679"/>
                <a:gd name="connsiteX6" fmla="*/ 86700 w 101520"/>
                <a:gd name="connsiteY6" fmla="*/ 67560 h 160679"/>
                <a:gd name="connsiteX7" fmla="*/ 86700 w 101520"/>
                <a:gd name="connsiteY7" fmla="*/ 88740 h 160679"/>
                <a:gd name="connsiteX8" fmla="*/ 25560 w 101520"/>
                <a:gd name="connsiteY8" fmla="*/ 88740 h 160679"/>
                <a:gd name="connsiteX9" fmla="*/ 25560 w 101520"/>
                <a:gd name="connsiteY9" fmla="*/ 139500 h 160679"/>
                <a:gd name="connsiteX10" fmla="*/ 101520 w 101520"/>
                <a:gd name="connsiteY10" fmla="*/ 139500 h 160679"/>
                <a:gd name="connsiteX11" fmla="*/ 101520 w 101520"/>
                <a:gd name="connsiteY11" fmla="*/ 160680 h 160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520" h="160679">
                  <a:moveTo>
                    <a:pt x="0" y="160680"/>
                  </a:moveTo>
                  <a:lnTo>
                    <a:pt x="0" y="0"/>
                  </a:lnTo>
                  <a:lnTo>
                    <a:pt x="99480" y="0"/>
                  </a:lnTo>
                  <a:lnTo>
                    <a:pt x="99480" y="21180"/>
                  </a:lnTo>
                  <a:lnTo>
                    <a:pt x="25560" y="21180"/>
                  </a:lnTo>
                  <a:lnTo>
                    <a:pt x="25560" y="67560"/>
                  </a:lnTo>
                  <a:lnTo>
                    <a:pt x="86700" y="67560"/>
                  </a:lnTo>
                  <a:lnTo>
                    <a:pt x="86700" y="88740"/>
                  </a:lnTo>
                  <a:lnTo>
                    <a:pt x="25560" y="88740"/>
                  </a:lnTo>
                  <a:lnTo>
                    <a:pt x="25560" y="139500"/>
                  </a:lnTo>
                  <a:lnTo>
                    <a:pt x="101520" y="139500"/>
                  </a:lnTo>
                  <a:lnTo>
                    <a:pt x="101520" y="160680"/>
                  </a:lnTo>
                  <a:close/>
                </a:path>
              </a:pathLst>
            </a:custGeom>
            <a:solidFill>
              <a:srgbClr val="06357A"/>
            </a:solidFill>
            <a:ln w="5989"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61F46FCC-1B47-745A-10A4-8DCEDD91B51D}"/>
                </a:ext>
              </a:extLst>
            </p:cNvPr>
            <p:cNvSpPr/>
            <p:nvPr/>
          </p:nvSpPr>
          <p:spPr>
            <a:xfrm>
              <a:off x="2513939" y="400019"/>
              <a:ext cx="99539" cy="160679"/>
            </a:xfrm>
            <a:custGeom>
              <a:avLst/>
              <a:gdLst>
                <a:gd name="connsiteX0" fmla="*/ 25560 w 99539"/>
                <a:gd name="connsiteY0" fmla="*/ 21180 h 160679"/>
                <a:gd name="connsiteX1" fmla="*/ 25560 w 99539"/>
                <a:gd name="connsiteY1" fmla="*/ 69900 h 160679"/>
                <a:gd name="connsiteX2" fmla="*/ 86760 w 99539"/>
                <a:gd name="connsiteY2" fmla="*/ 69900 h 160679"/>
                <a:gd name="connsiteX3" fmla="*/ 86760 w 99539"/>
                <a:gd name="connsiteY3" fmla="*/ 91080 h 160679"/>
                <a:gd name="connsiteX4" fmla="*/ 25560 w 99539"/>
                <a:gd name="connsiteY4" fmla="*/ 91080 h 160679"/>
                <a:gd name="connsiteX5" fmla="*/ 25560 w 99539"/>
                <a:gd name="connsiteY5" fmla="*/ 160680 h 160679"/>
                <a:gd name="connsiteX6" fmla="*/ 0 w 99539"/>
                <a:gd name="connsiteY6" fmla="*/ 160680 h 160679"/>
                <a:gd name="connsiteX7" fmla="*/ 0 w 99539"/>
                <a:gd name="connsiteY7" fmla="*/ 0 h 160679"/>
                <a:gd name="connsiteX8" fmla="*/ 99540 w 99539"/>
                <a:gd name="connsiteY8" fmla="*/ 0 h 160679"/>
                <a:gd name="connsiteX9" fmla="*/ 99540 w 99539"/>
                <a:gd name="connsiteY9" fmla="*/ 21180 h 160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539" h="160679">
                  <a:moveTo>
                    <a:pt x="25560" y="21180"/>
                  </a:moveTo>
                  <a:lnTo>
                    <a:pt x="25560" y="69900"/>
                  </a:lnTo>
                  <a:lnTo>
                    <a:pt x="86760" y="69900"/>
                  </a:lnTo>
                  <a:lnTo>
                    <a:pt x="86760" y="91080"/>
                  </a:lnTo>
                  <a:lnTo>
                    <a:pt x="25560" y="91080"/>
                  </a:lnTo>
                  <a:lnTo>
                    <a:pt x="25560" y="160680"/>
                  </a:lnTo>
                  <a:lnTo>
                    <a:pt x="0" y="160680"/>
                  </a:lnTo>
                  <a:lnTo>
                    <a:pt x="0" y="0"/>
                  </a:lnTo>
                  <a:lnTo>
                    <a:pt x="99540" y="0"/>
                  </a:lnTo>
                  <a:lnTo>
                    <a:pt x="99540" y="21180"/>
                  </a:lnTo>
                  <a:close/>
                </a:path>
              </a:pathLst>
            </a:custGeom>
            <a:solidFill>
              <a:srgbClr val="06357A"/>
            </a:solidFill>
            <a:ln w="5989"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B922D005-A9C1-7B57-ABFA-0C31D1189FCF}"/>
                </a:ext>
              </a:extLst>
            </p:cNvPr>
            <p:cNvSpPr/>
            <p:nvPr/>
          </p:nvSpPr>
          <p:spPr>
            <a:xfrm>
              <a:off x="2659859" y="400019"/>
              <a:ext cx="99480" cy="160679"/>
            </a:xfrm>
            <a:custGeom>
              <a:avLst/>
              <a:gdLst>
                <a:gd name="connsiteX0" fmla="*/ 0 w 99480"/>
                <a:gd name="connsiteY0" fmla="*/ 0 h 160679"/>
                <a:gd name="connsiteX1" fmla="*/ 0 w 99480"/>
                <a:gd name="connsiteY1" fmla="*/ 160680 h 160679"/>
                <a:gd name="connsiteX2" fmla="*/ 25560 w 99480"/>
                <a:gd name="connsiteY2" fmla="*/ 160680 h 160679"/>
                <a:gd name="connsiteX3" fmla="*/ 25560 w 99480"/>
                <a:gd name="connsiteY3" fmla="*/ 91080 h 160679"/>
                <a:gd name="connsiteX4" fmla="*/ 86700 w 99480"/>
                <a:gd name="connsiteY4" fmla="*/ 91080 h 160679"/>
                <a:gd name="connsiteX5" fmla="*/ 86700 w 99480"/>
                <a:gd name="connsiteY5" fmla="*/ 69900 h 160679"/>
                <a:gd name="connsiteX6" fmla="*/ 25560 w 99480"/>
                <a:gd name="connsiteY6" fmla="*/ 69900 h 160679"/>
                <a:gd name="connsiteX7" fmla="*/ 25560 w 99480"/>
                <a:gd name="connsiteY7" fmla="*/ 21180 h 160679"/>
                <a:gd name="connsiteX8" fmla="*/ 99480 w 99480"/>
                <a:gd name="connsiteY8" fmla="*/ 21180 h 160679"/>
                <a:gd name="connsiteX9" fmla="*/ 99480 w 99480"/>
                <a:gd name="connsiteY9" fmla="*/ 0 h 160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480" h="160679">
                  <a:moveTo>
                    <a:pt x="0" y="0"/>
                  </a:moveTo>
                  <a:lnTo>
                    <a:pt x="0" y="160680"/>
                  </a:lnTo>
                  <a:lnTo>
                    <a:pt x="25560" y="160680"/>
                  </a:lnTo>
                  <a:lnTo>
                    <a:pt x="25560" y="91080"/>
                  </a:lnTo>
                  <a:lnTo>
                    <a:pt x="86700" y="91080"/>
                  </a:lnTo>
                  <a:lnTo>
                    <a:pt x="86700" y="69900"/>
                  </a:lnTo>
                  <a:lnTo>
                    <a:pt x="25560" y="69900"/>
                  </a:lnTo>
                  <a:lnTo>
                    <a:pt x="25560" y="21180"/>
                  </a:lnTo>
                  <a:lnTo>
                    <a:pt x="99480" y="21180"/>
                  </a:lnTo>
                  <a:lnTo>
                    <a:pt x="99480" y="0"/>
                  </a:lnTo>
                  <a:close/>
                </a:path>
              </a:pathLst>
            </a:custGeom>
            <a:solidFill>
              <a:srgbClr val="06357A"/>
            </a:solidFill>
            <a:ln w="5989"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76F29F5B-039F-4107-CCCC-A897662C120B}"/>
                </a:ext>
              </a:extLst>
            </p:cNvPr>
            <p:cNvSpPr/>
            <p:nvPr/>
          </p:nvSpPr>
          <p:spPr>
            <a:xfrm>
              <a:off x="756000" y="400019"/>
              <a:ext cx="101519" cy="160679"/>
            </a:xfrm>
            <a:custGeom>
              <a:avLst/>
              <a:gdLst>
                <a:gd name="connsiteX0" fmla="*/ 0 w 101519"/>
                <a:gd name="connsiteY0" fmla="*/ 0 h 160679"/>
                <a:gd name="connsiteX1" fmla="*/ 0 w 101519"/>
                <a:gd name="connsiteY1" fmla="*/ 160680 h 160679"/>
                <a:gd name="connsiteX2" fmla="*/ 101520 w 101519"/>
                <a:gd name="connsiteY2" fmla="*/ 160680 h 160679"/>
                <a:gd name="connsiteX3" fmla="*/ 101520 w 101519"/>
                <a:gd name="connsiteY3" fmla="*/ 139500 h 160679"/>
                <a:gd name="connsiteX4" fmla="*/ 25560 w 101519"/>
                <a:gd name="connsiteY4" fmla="*/ 139500 h 160679"/>
                <a:gd name="connsiteX5" fmla="*/ 25560 w 101519"/>
                <a:gd name="connsiteY5" fmla="*/ 0 h 160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519" h="160679">
                  <a:moveTo>
                    <a:pt x="0" y="0"/>
                  </a:moveTo>
                  <a:lnTo>
                    <a:pt x="0" y="160680"/>
                  </a:lnTo>
                  <a:lnTo>
                    <a:pt x="101520" y="160680"/>
                  </a:lnTo>
                  <a:lnTo>
                    <a:pt x="101520" y="139500"/>
                  </a:lnTo>
                  <a:lnTo>
                    <a:pt x="25560" y="139500"/>
                  </a:lnTo>
                  <a:lnTo>
                    <a:pt x="25560" y="0"/>
                  </a:lnTo>
                  <a:close/>
                </a:path>
              </a:pathLst>
            </a:custGeom>
            <a:solidFill>
              <a:srgbClr val="06357A"/>
            </a:solidFill>
            <a:ln w="5989"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52B6A854-0E3E-E1BE-5DCB-6ADD336AF0FB}"/>
                </a:ext>
              </a:extLst>
            </p:cNvPr>
            <p:cNvSpPr/>
            <p:nvPr/>
          </p:nvSpPr>
          <p:spPr>
            <a:xfrm>
              <a:off x="873299" y="397019"/>
              <a:ext cx="178199" cy="166679"/>
            </a:xfrm>
            <a:custGeom>
              <a:avLst/>
              <a:gdLst>
                <a:gd name="connsiteX0" fmla="*/ 178200 w 178199"/>
                <a:gd name="connsiteY0" fmla="*/ 83340 h 166679"/>
                <a:gd name="connsiteX1" fmla="*/ 89100 w 178199"/>
                <a:gd name="connsiteY1" fmla="*/ 0 h 166679"/>
                <a:gd name="connsiteX2" fmla="*/ 0 w 178199"/>
                <a:gd name="connsiteY2" fmla="*/ 83340 h 166679"/>
                <a:gd name="connsiteX3" fmla="*/ 89100 w 178199"/>
                <a:gd name="connsiteY3" fmla="*/ 166680 h 166679"/>
                <a:gd name="connsiteX4" fmla="*/ 178200 w 178199"/>
                <a:gd name="connsiteY4" fmla="*/ 83340 h 166679"/>
                <a:gd name="connsiteX5" fmla="*/ 150960 w 178199"/>
                <a:gd name="connsiteY5" fmla="*/ 83340 h 166679"/>
                <a:gd name="connsiteX6" fmla="*/ 89100 w 178199"/>
                <a:gd name="connsiteY6" fmla="*/ 145560 h 166679"/>
                <a:gd name="connsiteX7" fmla="*/ 26940 w 178199"/>
                <a:gd name="connsiteY7" fmla="*/ 83340 h 166679"/>
                <a:gd name="connsiteX8" fmla="*/ 89100 w 178199"/>
                <a:gd name="connsiteY8" fmla="*/ 21480 h 166679"/>
                <a:gd name="connsiteX9" fmla="*/ 150960 w 178199"/>
                <a:gd name="connsiteY9" fmla="*/ 83340 h 16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199" h="166679">
                  <a:moveTo>
                    <a:pt x="178200" y="83340"/>
                  </a:moveTo>
                  <a:cubicBezTo>
                    <a:pt x="178200" y="35280"/>
                    <a:pt x="140580" y="0"/>
                    <a:pt x="89100" y="0"/>
                  </a:cubicBezTo>
                  <a:cubicBezTo>
                    <a:pt x="37320" y="0"/>
                    <a:pt x="0" y="35280"/>
                    <a:pt x="0" y="83340"/>
                  </a:cubicBezTo>
                  <a:cubicBezTo>
                    <a:pt x="0" y="131760"/>
                    <a:pt x="37320" y="166680"/>
                    <a:pt x="89100" y="166680"/>
                  </a:cubicBezTo>
                  <a:cubicBezTo>
                    <a:pt x="140520" y="166680"/>
                    <a:pt x="178200" y="131760"/>
                    <a:pt x="178200" y="83340"/>
                  </a:cubicBezTo>
                  <a:moveTo>
                    <a:pt x="150960" y="83340"/>
                  </a:moveTo>
                  <a:cubicBezTo>
                    <a:pt x="150960" y="118620"/>
                    <a:pt x="124380" y="145560"/>
                    <a:pt x="89100" y="145560"/>
                  </a:cubicBezTo>
                  <a:cubicBezTo>
                    <a:pt x="53820" y="145560"/>
                    <a:pt x="26940" y="118680"/>
                    <a:pt x="26940" y="83340"/>
                  </a:cubicBezTo>
                  <a:cubicBezTo>
                    <a:pt x="26940" y="48060"/>
                    <a:pt x="53820" y="21480"/>
                    <a:pt x="89100" y="21480"/>
                  </a:cubicBezTo>
                  <a:cubicBezTo>
                    <a:pt x="124380" y="21480"/>
                    <a:pt x="150960" y="48060"/>
                    <a:pt x="150960" y="83340"/>
                  </a:cubicBezTo>
                </a:path>
              </a:pathLst>
            </a:custGeom>
            <a:solidFill>
              <a:srgbClr val="06357A"/>
            </a:solidFill>
            <a:ln w="5989"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58312148-0FFD-6759-7CCF-DF59D5694227}"/>
                </a:ext>
              </a:extLst>
            </p:cNvPr>
            <p:cNvSpPr/>
            <p:nvPr/>
          </p:nvSpPr>
          <p:spPr>
            <a:xfrm>
              <a:off x="1069619" y="400019"/>
              <a:ext cx="143879" cy="160679"/>
            </a:xfrm>
            <a:custGeom>
              <a:avLst/>
              <a:gdLst>
                <a:gd name="connsiteX0" fmla="*/ 82380 w 143879"/>
                <a:gd name="connsiteY0" fmla="*/ 88740 h 160679"/>
                <a:gd name="connsiteX1" fmla="*/ 82380 w 143879"/>
                <a:gd name="connsiteY1" fmla="*/ 160680 h 160679"/>
                <a:gd name="connsiteX2" fmla="*/ 57120 w 143879"/>
                <a:gd name="connsiteY2" fmla="*/ 160680 h 160679"/>
                <a:gd name="connsiteX3" fmla="*/ 57120 w 143879"/>
                <a:gd name="connsiteY3" fmla="*/ 88740 h 160679"/>
                <a:gd name="connsiteX4" fmla="*/ 0 w 143879"/>
                <a:gd name="connsiteY4" fmla="*/ 0 h 160679"/>
                <a:gd name="connsiteX5" fmla="*/ 29580 w 143879"/>
                <a:gd name="connsiteY5" fmla="*/ 0 h 160679"/>
                <a:gd name="connsiteX6" fmla="*/ 71940 w 143879"/>
                <a:gd name="connsiteY6" fmla="*/ 65520 h 160679"/>
                <a:gd name="connsiteX7" fmla="*/ 114300 w 143879"/>
                <a:gd name="connsiteY7" fmla="*/ 0 h 160679"/>
                <a:gd name="connsiteX8" fmla="*/ 143880 w 143879"/>
                <a:gd name="connsiteY8" fmla="*/ 0 h 160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879" h="160679">
                  <a:moveTo>
                    <a:pt x="82380" y="88740"/>
                  </a:moveTo>
                  <a:lnTo>
                    <a:pt x="82380" y="160680"/>
                  </a:lnTo>
                  <a:lnTo>
                    <a:pt x="57120" y="160680"/>
                  </a:lnTo>
                  <a:lnTo>
                    <a:pt x="57120" y="88740"/>
                  </a:lnTo>
                  <a:lnTo>
                    <a:pt x="0" y="0"/>
                  </a:lnTo>
                  <a:lnTo>
                    <a:pt x="29580" y="0"/>
                  </a:lnTo>
                  <a:lnTo>
                    <a:pt x="71940" y="65520"/>
                  </a:lnTo>
                  <a:lnTo>
                    <a:pt x="114300" y="0"/>
                  </a:lnTo>
                  <a:lnTo>
                    <a:pt x="143880" y="0"/>
                  </a:lnTo>
                  <a:close/>
                </a:path>
              </a:pathLst>
            </a:custGeom>
            <a:solidFill>
              <a:srgbClr val="06357A"/>
            </a:solidFill>
            <a:ln w="5989"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A5746BF5-05C2-48B6-36B9-E32CC8225D14}"/>
                </a:ext>
              </a:extLst>
            </p:cNvPr>
            <p:cNvSpPr/>
            <p:nvPr/>
          </p:nvSpPr>
          <p:spPr>
            <a:xfrm>
              <a:off x="1251479" y="400019"/>
              <a:ext cx="101519" cy="160679"/>
            </a:xfrm>
            <a:custGeom>
              <a:avLst/>
              <a:gdLst>
                <a:gd name="connsiteX0" fmla="*/ 0 w 101519"/>
                <a:gd name="connsiteY0" fmla="*/ 160680 h 160679"/>
                <a:gd name="connsiteX1" fmla="*/ 0 w 101519"/>
                <a:gd name="connsiteY1" fmla="*/ 0 h 160679"/>
                <a:gd name="connsiteX2" fmla="*/ 99480 w 101519"/>
                <a:gd name="connsiteY2" fmla="*/ 0 h 160679"/>
                <a:gd name="connsiteX3" fmla="*/ 99480 w 101519"/>
                <a:gd name="connsiteY3" fmla="*/ 21180 h 160679"/>
                <a:gd name="connsiteX4" fmla="*/ 25560 w 101519"/>
                <a:gd name="connsiteY4" fmla="*/ 21180 h 160679"/>
                <a:gd name="connsiteX5" fmla="*/ 25560 w 101519"/>
                <a:gd name="connsiteY5" fmla="*/ 67560 h 160679"/>
                <a:gd name="connsiteX6" fmla="*/ 86760 w 101519"/>
                <a:gd name="connsiteY6" fmla="*/ 67560 h 160679"/>
                <a:gd name="connsiteX7" fmla="*/ 86760 w 101519"/>
                <a:gd name="connsiteY7" fmla="*/ 88740 h 160679"/>
                <a:gd name="connsiteX8" fmla="*/ 25560 w 101519"/>
                <a:gd name="connsiteY8" fmla="*/ 88740 h 160679"/>
                <a:gd name="connsiteX9" fmla="*/ 25560 w 101519"/>
                <a:gd name="connsiteY9" fmla="*/ 139500 h 160679"/>
                <a:gd name="connsiteX10" fmla="*/ 101520 w 101519"/>
                <a:gd name="connsiteY10" fmla="*/ 139500 h 160679"/>
                <a:gd name="connsiteX11" fmla="*/ 101520 w 101519"/>
                <a:gd name="connsiteY11" fmla="*/ 160680 h 160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519" h="160679">
                  <a:moveTo>
                    <a:pt x="0" y="160680"/>
                  </a:moveTo>
                  <a:lnTo>
                    <a:pt x="0" y="0"/>
                  </a:lnTo>
                  <a:lnTo>
                    <a:pt x="99480" y="0"/>
                  </a:lnTo>
                  <a:lnTo>
                    <a:pt x="99480" y="21180"/>
                  </a:lnTo>
                  <a:lnTo>
                    <a:pt x="25560" y="21180"/>
                  </a:lnTo>
                  <a:lnTo>
                    <a:pt x="25560" y="67560"/>
                  </a:lnTo>
                  <a:lnTo>
                    <a:pt x="86760" y="67560"/>
                  </a:lnTo>
                  <a:lnTo>
                    <a:pt x="86760" y="88740"/>
                  </a:lnTo>
                  <a:lnTo>
                    <a:pt x="25560" y="88740"/>
                  </a:lnTo>
                  <a:lnTo>
                    <a:pt x="25560" y="139500"/>
                  </a:lnTo>
                  <a:lnTo>
                    <a:pt x="101520" y="139500"/>
                  </a:lnTo>
                  <a:lnTo>
                    <a:pt x="101520" y="160680"/>
                  </a:lnTo>
                  <a:close/>
                </a:path>
              </a:pathLst>
            </a:custGeom>
            <a:solidFill>
              <a:srgbClr val="06357A"/>
            </a:solidFill>
            <a:ln w="5989"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148A4DF-7632-0985-F780-865F89773F9F}"/>
                </a:ext>
              </a:extLst>
            </p:cNvPr>
            <p:cNvSpPr/>
            <p:nvPr/>
          </p:nvSpPr>
          <p:spPr>
            <a:xfrm>
              <a:off x="1402439" y="400019"/>
              <a:ext cx="145919" cy="162719"/>
            </a:xfrm>
            <a:custGeom>
              <a:avLst/>
              <a:gdLst>
                <a:gd name="connsiteX0" fmla="*/ 122700 w 145919"/>
                <a:gd name="connsiteY0" fmla="*/ 162720 h 162719"/>
                <a:gd name="connsiteX1" fmla="*/ 31920 w 145919"/>
                <a:gd name="connsiteY1" fmla="*/ 46740 h 162719"/>
                <a:gd name="connsiteX2" fmla="*/ 23520 w 145919"/>
                <a:gd name="connsiteY2" fmla="*/ 31920 h 162719"/>
                <a:gd name="connsiteX3" fmla="*/ 23520 w 145919"/>
                <a:gd name="connsiteY3" fmla="*/ 160680 h 162719"/>
                <a:gd name="connsiteX4" fmla="*/ 0 w 145919"/>
                <a:gd name="connsiteY4" fmla="*/ 160680 h 162719"/>
                <a:gd name="connsiteX5" fmla="*/ 0 w 145919"/>
                <a:gd name="connsiteY5" fmla="*/ 0 h 162719"/>
                <a:gd name="connsiteX6" fmla="*/ 25560 w 145919"/>
                <a:gd name="connsiteY6" fmla="*/ 0 h 162719"/>
                <a:gd name="connsiteX7" fmla="*/ 116340 w 145919"/>
                <a:gd name="connsiteY7" fmla="*/ 114300 h 162719"/>
                <a:gd name="connsiteX8" fmla="*/ 122700 w 145919"/>
                <a:gd name="connsiteY8" fmla="*/ 129060 h 162719"/>
                <a:gd name="connsiteX9" fmla="*/ 122700 w 145919"/>
                <a:gd name="connsiteY9" fmla="*/ 0 h 162719"/>
                <a:gd name="connsiteX10" fmla="*/ 145920 w 145919"/>
                <a:gd name="connsiteY10" fmla="*/ 0 h 162719"/>
                <a:gd name="connsiteX11" fmla="*/ 145920 w 145919"/>
                <a:gd name="connsiteY11" fmla="*/ 162660 h 162719"/>
                <a:gd name="connsiteX12" fmla="*/ 122700 w 145919"/>
                <a:gd name="connsiteY12" fmla="*/ 162660 h 162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9" h="162719">
                  <a:moveTo>
                    <a:pt x="122700" y="162720"/>
                  </a:moveTo>
                  <a:lnTo>
                    <a:pt x="31920" y="46740"/>
                  </a:lnTo>
                  <a:cubicBezTo>
                    <a:pt x="26520" y="39660"/>
                    <a:pt x="24540" y="36300"/>
                    <a:pt x="23520" y="31920"/>
                  </a:cubicBezTo>
                  <a:lnTo>
                    <a:pt x="23520" y="160680"/>
                  </a:lnTo>
                  <a:lnTo>
                    <a:pt x="0" y="160680"/>
                  </a:lnTo>
                  <a:lnTo>
                    <a:pt x="0" y="0"/>
                  </a:lnTo>
                  <a:lnTo>
                    <a:pt x="25560" y="0"/>
                  </a:lnTo>
                  <a:lnTo>
                    <a:pt x="116340" y="114300"/>
                  </a:lnTo>
                  <a:cubicBezTo>
                    <a:pt x="119040" y="117960"/>
                    <a:pt x="122040" y="124020"/>
                    <a:pt x="122700" y="129060"/>
                  </a:cubicBezTo>
                  <a:lnTo>
                    <a:pt x="122700" y="0"/>
                  </a:lnTo>
                  <a:lnTo>
                    <a:pt x="145920" y="0"/>
                  </a:lnTo>
                  <a:lnTo>
                    <a:pt x="145920" y="162660"/>
                  </a:lnTo>
                  <a:lnTo>
                    <a:pt x="122700" y="162660"/>
                  </a:lnTo>
                  <a:close/>
                </a:path>
              </a:pathLst>
            </a:custGeom>
            <a:solidFill>
              <a:srgbClr val="06357A"/>
            </a:solidFill>
            <a:ln w="5989"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EA87C530-CE4C-31F9-30D4-AD8BDBB8625D}"/>
                </a:ext>
              </a:extLst>
            </p:cNvPr>
            <p:cNvSpPr/>
            <p:nvPr/>
          </p:nvSpPr>
          <p:spPr>
            <a:xfrm>
              <a:off x="1597379" y="397320"/>
              <a:ext cx="115679" cy="166319"/>
            </a:xfrm>
            <a:custGeom>
              <a:avLst/>
              <a:gdLst>
                <a:gd name="connsiteX0" fmla="*/ 106560 w 115679"/>
                <a:gd name="connsiteY0" fmla="*/ 34620 h 166319"/>
                <a:gd name="connsiteX1" fmla="*/ 86400 w 115679"/>
                <a:gd name="connsiteY1" fmla="*/ 24840 h 166319"/>
                <a:gd name="connsiteX2" fmla="*/ 63900 w 115679"/>
                <a:gd name="connsiteY2" fmla="*/ 21480 h 166319"/>
                <a:gd name="connsiteX3" fmla="*/ 30960 w 115679"/>
                <a:gd name="connsiteY3" fmla="*/ 41280 h 166319"/>
                <a:gd name="connsiteX4" fmla="*/ 32940 w 115679"/>
                <a:gd name="connsiteY4" fmla="*/ 49680 h 166319"/>
                <a:gd name="connsiteX5" fmla="*/ 74280 w 115679"/>
                <a:gd name="connsiteY5" fmla="*/ 74880 h 166319"/>
                <a:gd name="connsiteX6" fmla="*/ 114300 w 115679"/>
                <a:gd name="connsiteY6" fmla="*/ 120600 h 166319"/>
                <a:gd name="connsiteX7" fmla="*/ 55800 w 115679"/>
                <a:gd name="connsiteY7" fmla="*/ 166320 h 166319"/>
                <a:gd name="connsiteX8" fmla="*/ 22860 w 115679"/>
                <a:gd name="connsiteY8" fmla="*/ 161280 h 166319"/>
                <a:gd name="connsiteX9" fmla="*/ 0 w 115679"/>
                <a:gd name="connsiteY9" fmla="*/ 149160 h 166319"/>
                <a:gd name="connsiteX10" fmla="*/ 11400 w 115679"/>
                <a:gd name="connsiteY10" fmla="*/ 127320 h 166319"/>
                <a:gd name="connsiteX11" fmla="*/ 32220 w 115679"/>
                <a:gd name="connsiteY11" fmla="*/ 140100 h 166319"/>
                <a:gd name="connsiteX12" fmla="*/ 58800 w 115679"/>
                <a:gd name="connsiteY12" fmla="*/ 145500 h 166319"/>
                <a:gd name="connsiteX13" fmla="*/ 88740 w 115679"/>
                <a:gd name="connsiteY13" fmla="*/ 124020 h 166319"/>
                <a:gd name="connsiteX14" fmla="*/ 70560 w 115679"/>
                <a:gd name="connsiteY14" fmla="*/ 100140 h 166319"/>
                <a:gd name="connsiteX15" fmla="*/ 41340 w 115679"/>
                <a:gd name="connsiteY15" fmla="*/ 86040 h 166319"/>
                <a:gd name="connsiteX16" fmla="*/ 5700 w 115679"/>
                <a:gd name="connsiteY16" fmla="*/ 43680 h 166319"/>
                <a:gd name="connsiteX17" fmla="*/ 64200 w 115679"/>
                <a:gd name="connsiteY17" fmla="*/ 0 h 166319"/>
                <a:gd name="connsiteX18" fmla="*/ 94140 w 115679"/>
                <a:gd name="connsiteY18" fmla="*/ 4020 h 166319"/>
                <a:gd name="connsiteX19" fmla="*/ 115680 w 115679"/>
                <a:gd name="connsiteY19" fmla="*/ 13440 h 166319"/>
                <a:gd name="connsiteX20" fmla="*/ 106560 w 115679"/>
                <a:gd name="connsiteY20" fmla="*/ 34620 h 16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5679" h="166319">
                  <a:moveTo>
                    <a:pt x="106560" y="34620"/>
                  </a:moveTo>
                  <a:cubicBezTo>
                    <a:pt x="98160" y="28920"/>
                    <a:pt x="94440" y="27240"/>
                    <a:pt x="86400" y="24840"/>
                  </a:cubicBezTo>
                  <a:cubicBezTo>
                    <a:pt x="78000" y="22140"/>
                    <a:pt x="70920" y="21480"/>
                    <a:pt x="63900" y="21480"/>
                  </a:cubicBezTo>
                  <a:cubicBezTo>
                    <a:pt x="43380" y="21480"/>
                    <a:pt x="30960" y="28860"/>
                    <a:pt x="30960" y="41280"/>
                  </a:cubicBezTo>
                  <a:cubicBezTo>
                    <a:pt x="30960" y="44640"/>
                    <a:pt x="31620" y="47700"/>
                    <a:pt x="32940" y="49680"/>
                  </a:cubicBezTo>
                  <a:cubicBezTo>
                    <a:pt x="37680" y="56760"/>
                    <a:pt x="43020" y="59760"/>
                    <a:pt x="74280" y="74880"/>
                  </a:cubicBezTo>
                  <a:cubicBezTo>
                    <a:pt x="104520" y="89640"/>
                    <a:pt x="114300" y="100740"/>
                    <a:pt x="114300" y="120600"/>
                  </a:cubicBezTo>
                  <a:cubicBezTo>
                    <a:pt x="114300" y="149160"/>
                    <a:pt x="92100" y="166320"/>
                    <a:pt x="55800" y="166320"/>
                  </a:cubicBezTo>
                  <a:cubicBezTo>
                    <a:pt x="43680" y="166320"/>
                    <a:pt x="32280" y="164640"/>
                    <a:pt x="22860" y="161280"/>
                  </a:cubicBezTo>
                  <a:cubicBezTo>
                    <a:pt x="16140" y="158580"/>
                    <a:pt x="11400" y="156240"/>
                    <a:pt x="0" y="149160"/>
                  </a:cubicBezTo>
                  <a:lnTo>
                    <a:pt x="11400" y="127320"/>
                  </a:lnTo>
                  <a:cubicBezTo>
                    <a:pt x="21480" y="134700"/>
                    <a:pt x="25860" y="137400"/>
                    <a:pt x="32220" y="140100"/>
                  </a:cubicBezTo>
                  <a:cubicBezTo>
                    <a:pt x="40320" y="143460"/>
                    <a:pt x="49680" y="145500"/>
                    <a:pt x="58800" y="145500"/>
                  </a:cubicBezTo>
                  <a:cubicBezTo>
                    <a:pt x="77640" y="145500"/>
                    <a:pt x="88740" y="137460"/>
                    <a:pt x="88740" y="124020"/>
                  </a:cubicBezTo>
                  <a:cubicBezTo>
                    <a:pt x="88740" y="113280"/>
                    <a:pt x="83340" y="106200"/>
                    <a:pt x="70560" y="100140"/>
                  </a:cubicBezTo>
                  <a:lnTo>
                    <a:pt x="41340" y="86040"/>
                  </a:lnTo>
                  <a:cubicBezTo>
                    <a:pt x="16800" y="74280"/>
                    <a:pt x="5700" y="60840"/>
                    <a:pt x="5700" y="43680"/>
                  </a:cubicBezTo>
                  <a:cubicBezTo>
                    <a:pt x="5700" y="17100"/>
                    <a:pt x="28560" y="0"/>
                    <a:pt x="64200" y="0"/>
                  </a:cubicBezTo>
                  <a:cubicBezTo>
                    <a:pt x="74640" y="0"/>
                    <a:pt x="85020" y="1320"/>
                    <a:pt x="94140" y="4020"/>
                  </a:cubicBezTo>
                  <a:cubicBezTo>
                    <a:pt x="101520" y="6060"/>
                    <a:pt x="105540" y="8040"/>
                    <a:pt x="115680" y="13440"/>
                  </a:cubicBezTo>
                  <a:lnTo>
                    <a:pt x="106560" y="34620"/>
                  </a:lnTo>
                  <a:close/>
                </a:path>
              </a:pathLst>
            </a:custGeom>
            <a:solidFill>
              <a:srgbClr val="06357A"/>
            </a:solidFill>
            <a:ln w="5989" cap="flat">
              <a:noFill/>
              <a:prstDash val="solid"/>
              <a:miter/>
            </a:ln>
          </p:spPr>
          <p:txBody>
            <a:bodyPr rtlCol="0" anchor="ctr"/>
            <a:lstStyle/>
            <a:p>
              <a:endParaRPr lang="en-GB"/>
            </a:p>
          </p:txBody>
        </p:sp>
      </p:grpSp>
    </p:spTree>
    <p:extLst>
      <p:ext uri="{BB962C8B-B14F-4D97-AF65-F5344CB8AC3E}">
        <p14:creationId xmlns:p14="http://schemas.microsoft.com/office/powerpoint/2010/main" val="2463893053"/>
      </p:ext>
    </p:extLst>
  </p:cSld>
  <p:clrMap bg1="lt1" tx1="dk1" bg2="lt2" tx2="dk2" accent1="accent1" accent2="accent2" accent3="accent3" accent4="accent4" accent5="accent5" accent6="accent6" hlink="hlink" folHlink="folHlink"/>
  <p:sldLayoutIdLst>
    <p:sldLayoutId id="2147483772" r:id="rId1"/>
    <p:sldLayoutId id="2147483778" r:id="rId2"/>
    <p:sldLayoutId id="2147483779" r:id="rId3"/>
    <p:sldLayoutId id="2147483773" r:id="rId4"/>
    <p:sldLayoutId id="2147483780" r:id="rId5"/>
    <p:sldLayoutId id="2147483781" r:id="rId6"/>
    <p:sldLayoutId id="2147483795" r:id="rId7"/>
    <p:sldLayoutId id="2147483796" r:id="rId8"/>
    <p:sldLayoutId id="2147483792" r:id="rId9"/>
    <p:sldLayoutId id="2147483803" r:id="rId10"/>
    <p:sldLayoutId id="2147483805" r:id="rId11"/>
    <p:sldLayoutId id="2147483797" r:id="rId12"/>
    <p:sldLayoutId id="2147483798" r:id="rId13"/>
    <p:sldLayoutId id="2147483804" r:id="rId14"/>
    <p:sldLayoutId id="2147483782" r:id="rId15"/>
    <p:sldLayoutId id="2147483783" r:id="rId16"/>
    <p:sldLayoutId id="2147483784" r:id="rId17"/>
    <p:sldLayoutId id="2147483785" r:id="rId18"/>
    <p:sldLayoutId id="2147483800" r:id="rId19"/>
    <p:sldLayoutId id="2147483801" r:id="rId20"/>
    <p:sldLayoutId id="2147483774" r:id="rId21"/>
    <p:sldLayoutId id="2147483775" r:id="rId22"/>
    <p:sldLayoutId id="2147483776" r:id="rId23"/>
    <p:sldLayoutId id="2147483777" r:id="rId24"/>
    <p:sldLayoutId id="2147483802" r:id="rId25"/>
    <p:sldLayoutId id="2147483794" r:id="rId26"/>
    <p:sldLayoutId id="2147483790" r:id="rId27"/>
    <p:sldLayoutId id="2147483791" r:id="rId28"/>
    <p:sldLayoutId id="2147483793" r:id="rId29"/>
    <p:sldLayoutId id="2147483799" r:id="rId30"/>
    <p:sldLayoutId id="2147483806" r:id="rId31"/>
  </p:sldLayoutIdLst>
  <p:hf hdr="0" dt="0"/>
  <p:txStyles>
    <p:titleStyle>
      <a:lvl1pPr algn="l" defTabSz="914400" rtl="0" eaLnBrk="1" latinLnBrk="0" hangingPunct="1">
        <a:lnSpc>
          <a:spcPct val="85000"/>
        </a:lnSpc>
        <a:spcBef>
          <a:spcPct val="0"/>
        </a:spcBef>
        <a:buNone/>
        <a:defRPr sz="2200" kern="1200">
          <a:solidFill>
            <a:schemeClr val="bg2"/>
          </a:solidFill>
          <a:latin typeface="+mj-lt"/>
          <a:ea typeface="+mj-ea"/>
          <a:cs typeface="+mj-cs"/>
        </a:defRPr>
      </a:lvl1pPr>
    </p:titleStyle>
    <p:bodyStyle>
      <a:lvl1pPr marL="0" indent="0" algn="l" defTabSz="914400" rtl="0" eaLnBrk="1" latinLnBrk="0" hangingPunct="1">
        <a:lnSpc>
          <a:spcPct val="100000"/>
        </a:lnSpc>
        <a:spcBef>
          <a:spcPts val="400"/>
        </a:spcBef>
        <a:buFont typeface="Arial" panose="020B0604020202020204" pitchFamily="34" charset="0"/>
        <a:buNone/>
        <a:defRPr sz="1600" b="0" kern="1200">
          <a:solidFill>
            <a:schemeClr val="tx2"/>
          </a:solidFill>
          <a:latin typeface="+mn-lt"/>
          <a:ea typeface="+mn-ea"/>
          <a:cs typeface="+mn-cs"/>
        </a:defRPr>
      </a:lvl1pPr>
      <a:lvl2pPr marL="216000" indent="-216000" algn="l" defTabSz="914400" rtl="0" eaLnBrk="1" latinLnBrk="0" hangingPunct="1">
        <a:lnSpc>
          <a:spcPct val="100000"/>
        </a:lnSpc>
        <a:spcBef>
          <a:spcPts val="400"/>
        </a:spcBef>
        <a:buClr>
          <a:schemeClr val="accent2"/>
        </a:buClr>
        <a:buFont typeface="Arial" panose="020B0604020202020204" pitchFamily="34" charset="0"/>
        <a:buChar char="•"/>
        <a:defRPr sz="1600" kern="1200">
          <a:solidFill>
            <a:schemeClr val="tx2"/>
          </a:solidFill>
          <a:latin typeface="+mn-lt"/>
          <a:ea typeface="+mn-ea"/>
          <a:cs typeface="+mn-cs"/>
        </a:defRPr>
      </a:lvl2pPr>
      <a:lvl3pPr marL="432000" indent="-216000" algn="l" defTabSz="914400" rtl="0" eaLnBrk="1" latinLnBrk="0" hangingPunct="1">
        <a:lnSpc>
          <a:spcPct val="100000"/>
        </a:lnSpc>
        <a:spcBef>
          <a:spcPts val="400"/>
        </a:spcBef>
        <a:buClr>
          <a:schemeClr val="accent2"/>
        </a:buClr>
        <a:buFont typeface="Arial" panose="020B0604020202020204" pitchFamily="34" charset="0"/>
        <a:buChar char="•"/>
        <a:defRPr sz="1600" kern="1200">
          <a:solidFill>
            <a:schemeClr val="tx2"/>
          </a:solidFill>
          <a:latin typeface="+mn-lt"/>
          <a:ea typeface="+mn-ea"/>
          <a:cs typeface="+mn-cs"/>
        </a:defRPr>
      </a:lvl3pPr>
      <a:lvl4pPr marL="648000" indent="-216000" algn="l" defTabSz="914400" rtl="0" eaLnBrk="1" latinLnBrk="0" hangingPunct="1">
        <a:lnSpc>
          <a:spcPct val="100000"/>
        </a:lnSpc>
        <a:spcBef>
          <a:spcPts val="400"/>
        </a:spcBef>
        <a:buClr>
          <a:schemeClr val="accent2"/>
        </a:buClr>
        <a:buFont typeface="Arial" panose="020B0604020202020204" pitchFamily="34" charset="0"/>
        <a:buChar char="•"/>
        <a:defRPr sz="1600" b="0" kern="1200">
          <a:solidFill>
            <a:schemeClr val="tx2"/>
          </a:solidFill>
          <a:latin typeface="+mn-lt"/>
          <a:ea typeface="+mn-ea"/>
          <a:cs typeface="+mn-cs"/>
        </a:defRPr>
      </a:lvl4pPr>
      <a:lvl5pPr marL="0" indent="0" algn="l" defTabSz="914400" rtl="0" eaLnBrk="1" latinLnBrk="0" hangingPunct="1">
        <a:lnSpc>
          <a:spcPct val="100000"/>
        </a:lnSpc>
        <a:spcBef>
          <a:spcPts val="600"/>
        </a:spcBef>
        <a:spcAft>
          <a:spcPts val="600"/>
        </a:spcAft>
        <a:buClr>
          <a:schemeClr val="accent2"/>
        </a:buClr>
        <a:buFont typeface="Arial" panose="020B0604020202020204" pitchFamily="34" charset="0"/>
        <a:buNone/>
        <a:defRPr sz="1800" b="1" kern="1200" baseline="0">
          <a:solidFill>
            <a:schemeClr val="accent1"/>
          </a:solidFill>
          <a:latin typeface="+mn-lt"/>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800" b="1" kern="1200">
          <a:solidFill>
            <a:schemeClr val="accent2"/>
          </a:solidFill>
          <a:latin typeface="+mn-lt"/>
          <a:ea typeface="+mn-ea"/>
          <a:cs typeface="+mn-cs"/>
        </a:defRPr>
      </a:lvl6pPr>
      <a:lvl7pPr marL="360363" indent="-360363" algn="l" defTabSz="914400" rtl="0" eaLnBrk="1" latinLnBrk="0" hangingPunct="1">
        <a:lnSpc>
          <a:spcPct val="100000"/>
        </a:lnSpc>
        <a:spcBef>
          <a:spcPts val="400"/>
        </a:spcBef>
        <a:buClr>
          <a:schemeClr val="accent2"/>
        </a:buClr>
        <a:buFont typeface="+mj-lt"/>
        <a:buAutoNum type="arabicPeriod"/>
        <a:defRPr sz="1600" kern="1200">
          <a:solidFill>
            <a:schemeClr val="tx2"/>
          </a:solidFill>
          <a:latin typeface="+mn-lt"/>
          <a:ea typeface="+mn-ea"/>
          <a:cs typeface="+mn-cs"/>
        </a:defRPr>
      </a:lvl7pPr>
      <a:lvl8pPr marL="628650" indent="-268288" algn="l" defTabSz="914400" rtl="0" eaLnBrk="1" latinLnBrk="0" hangingPunct="1">
        <a:lnSpc>
          <a:spcPct val="100000"/>
        </a:lnSpc>
        <a:spcBef>
          <a:spcPts val="400"/>
        </a:spcBef>
        <a:buClr>
          <a:schemeClr val="accent2"/>
        </a:buClr>
        <a:buFont typeface="+mj-lt"/>
        <a:buAutoNum type="alphaLcPeriod"/>
        <a:defRPr sz="1600" kern="1200">
          <a:solidFill>
            <a:schemeClr val="tx2"/>
          </a:solidFill>
          <a:latin typeface="+mn-lt"/>
          <a:ea typeface="+mn-ea"/>
          <a:cs typeface="+mn-cs"/>
        </a:defRPr>
      </a:lvl8pPr>
      <a:lvl9pPr marL="0" indent="0" algn="l" defTabSz="914400" rtl="0" eaLnBrk="1" latinLnBrk="0" hangingPunct="1">
        <a:lnSpc>
          <a:spcPct val="100000"/>
        </a:lnSpc>
        <a:spcBef>
          <a:spcPts val="400"/>
        </a:spcBef>
        <a:buFont typeface="Arial" panose="020B0604020202020204" pitchFamily="34" charset="0"/>
        <a:buNone/>
        <a:defRPr sz="1600" i="1" kern="1200">
          <a:solidFill>
            <a:schemeClr val="tx2"/>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415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61C73-CAA6-B235-636E-82E04748BEA8}"/>
              </a:ext>
            </a:extLst>
          </p:cNvPr>
          <p:cNvSpPr>
            <a:spLocks noGrp="1"/>
          </p:cNvSpPr>
          <p:nvPr>
            <p:ph type="title"/>
          </p:nvPr>
        </p:nvSpPr>
        <p:spPr>
          <a:xfrm>
            <a:off x="730675" y="1447623"/>
            <a:ext cx="3169082" cy="1272653"/>
          </a:xfrm>
        </p:spPr>
        <p:txBody>
          <a:bodyPr/>
          <a:lstStyle/>
          <a:p>
            <a:pPr>
              <a:spcAft>
                <a:spcPts val="1200"/>
              </a:spcAft>
            </a:pPr>
            <a:r>
              <a:rPr lang="en-GB" noProof="0" dirty="0"/>
              <a:t>CRS Workshop</a:t>
            </a:r>
            <a:br>
              <a:rPr lang="en-GB" noProof="0" dirty="0"/>
            </a:br>
            <a:r>
              <a:rPr lang="en-GB" sz="1800" b="0" noProof="0" dirty="0"/>
              <a:t>11 September 2025</a:t>
            </a:r>
          </a:p>
        </p:txBody>
      </p:sp>
      <p:pic>
        <p:nvPicPr>
          <p:cNvPr id="22" name="Picture Placeholder 16">
            <a:extLst>
              <a:ext uri="{FF2B5EF4-FFF2-40B4-BE49-F238E27FC236}">
                <a16:creationId xmlns:a16="http://schemas.microsoft.com/office/drawing/2014/main" id="{05F4E5E4-2B2F-27EA-F3D1-F1A53AC062BA}"/>
              </a:ext>
            </a:extLst>
          </p:cNvPr>
          <p:cNvPicPr>
            <a:picLocks noGrp="1" noChangeAspect="1"/>
          </p:cNvPicPr>
          <p:nvPr>
            <p:ph type="pic" sz="quarter" idx="13"/>
          </p:nvPr>
        </p:nvPicPr>
        <p:blipFill rotWithShape="1">
          <a:blip r:embed="rId3"/>
          <a:srcRect l="3757" r="3757"/>
          <a:stretch/>
        </p:blipFill>
        <p:spPr>
          <a:xfrm>
            <a:off x="4138613" y="981075"/>
            <a:ext cx="7792847" cy="5620148"/>
          </a:xfrm>
        </p:spPr>
      </p:pic>
      <p:sp>
        <p:nvSpPr>
          <p:cNvPr id="9" name="Subtitle 2">
            <a:extLst>
              <a:ext uri="{FF2B5EF4-FFF2-40B4-BE49-F238E27FC236}">
                <a16:creationId xmlns:a16="http://schemas.microsoft.com/office/drawing/2014/main" id="{BBF5C475-ADFF-40B1-1411-B80FA95D6FAD}"/>
              </a:ext>
            </a:extLst>
          </p:cNvPr>
          <p:cNvSpPr txBox="1">
            <a:spLocks/>
          </p:cNvSpPr>
          <p:nvPr/>
        </p:nvSpPr>
        <p:spPr>
          <a:xfrm>
            <a:off x="730676" y="2384602"/>
            <a:ext cx="3169081" cy="335674"/>
          </a:xfrm>
          <a:prstGeom prst="rect">
            <a:avLst/>
          </a:prstGeom>
        </p:spPr>
        <p:txBody>
          <a:bodyPr vert="horz" wrap="square" lIns="0" tIns="0" rIns="0" bIns="0" rtlCol="0" anchor="t" anchorCtr="0">
            <a:noAutofit/>
          </a:bodyPr>
          <a:lstStyle>
            <a:lvl1pPr marL="0" indent="0" algn="l" defTabSz="914400" rtl="0" eaLnBrk="1" latinLnBrk="0" hangingPunct="1">
              <a:lnSpc>
                <a:spcPct val="100000"/>
              </a:lnSpc>
              <a:spcBef>
                <a:spcPts val="0"/>
              </a:spcBef>
              <a:buFont typeface="Arial" panose="020B0604020202020204" pitchFamily="34" charset="0"/>
              <a:buNone/>
              <a:defRPr sz="1600" b="0" kern="1200">
                <a:solidFill>
                  <a:schemeClr val="bg1"/>
                </a:solidFill>
                <a:latin typeface="+mn-lt"/>
                <a:ea typeface="+mn-ea"/>
                <a:cs typeface="+mn-cs"/>
              </a:defRPr>
            </a:lvl1pPr>
            <a:lvl2pPr marL="457200" indent="0" algn="ctr" defTabSz="914400" rtl="0" eaLnBrk="1" latinLnBrk="0" hangingPunct="1">
              <a:lnSpc>
                <a:spcPct val="100000"/>
              </a:lnSpc>
              <a:spcBef>
                <a:spcPts val="400"/>
              </a:spcBef>
              <a:buClr>
                <a:schemeClr val="accent2"/>
              </a:buClr>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400"/>
              </a:spcBef>
              <a:buClr>
                <a:schemeClr val="accent2"/>
              </a:buClr>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400"/>
              </a:spcBef>
              <a:buClr>
                <a:schemeClr val="accent2"/>
              </a:buClr>
              <a:buFont typeface="Arial" panose="020B0604020202020204" pitchFamily="34" charset="0"/>
              <a:buNone/>
              <a:defRPr sz="1600" b="0" kern="1200">
                <a:solidFill>
                  <a:schemeClr val="tx2"/>
                </a:solidFill>
                <a:latin typeface="+mn-lt"/>
                <a:ea typeface="+mn-ea"/>
                <a:cs typeface="+mn-cs"/>
              </a:defRPr>
            </a:lvl4pPr>
            <a:lvl5pPr marL="1828800" indent="0" algn="ctr" defTabSz="914400" rtl="0" eaLnBrk="1" latinLnBrk="0" hangingPunct="1">
              <a:lnSpc>
                <a:spcPct val="100000"/>
              </a:lnSpc>
              <a:spcBef>
                <a:spcPts val="600"/>
              </a:spcBef>
              <a:spcAft>
                <a:spcPts val="600"/>
              </a:spcAft>
              <a:buClr>
                <a:schemeClr val="accent2"/>
              </a:buClr>
              <a:buFont typeface="Arial" panose="020B0604020202020204" pitchFamily="34" charset="0"/>
              <a:buNone/>
              <a:defRPr sz="1600" b="1" kern="1200" baseline="0">
                <a:solidFill>
                  <a:schemeClr val="accent1"/>
                </a:solidFill>
                <a:latin typeface="+mn-lt"/>
                <a:ea typeface="+mn-ea"/>
                <a:cs typeface="+mn-cs"/>
              </a:defRPr>
            </a:lvl5pPr>
            <a:lvl6pPr marL="2286000" indent="0" algn="ctr" defTabSz="914400" rtl="0" eaLnBrk="1" latinLnBrk="0" hangingPunct="1">
              <a:lnSpc>
                <a:spcPct val="100000"/>
              </a:lnSpc>
              <a:spcBef>
                <a:spcPts val="600"/>
              </a:spcBef>
              <a:spcAft>
                <a:spcPts val="600"/>
              </a:spcAft>
              <a:buFont typeface="Arial" panose="020B0604020202020204" pitchFamily="34" charset="0"/>
              <a:buNone/>
              <a:defRPr sz="1600" b="1" kern="1200">
                <a:solidFill>
                  <a:schemeClr val="accent2"/>
                </a:solidFill>
                <a:latin typeface="+mn-lt"/>
                <a:ea typeface="+mn-ea"/>
                <a:cs typeface="+mn-cs"/>
              </a:defRPr>
            </a:lvl6pPr>
            <a:lvl7pPr marL="2743200" indent="0" algn="ctr" defTabSz="914400" rtl="0" eaLnBrk="1" latinLnBrk="0" hangingPunct="1">
              <a:lnSpc>
                <a:spcPct val="100000"/>
              </a:lnSpc>
              <a:spcBef>
                <a:spcPts val="400"/>
              </a:spcBef>
              <a:buClr>
                <a:schemeClr val="accent2"/>
              </a:buClr>
              <a:buFont typeface="+mj-lt"/>
              <a:buNone/>
              <a:defRPr sz="1600" kern="1200">
                <a:solidFill>
                  <a:schemeClr val="tx2"/>
                </a:solidFill>
                <a:latin typeface="+mn-lt"/>
                <a:ea typeface="+mn-ea"/>
                <a:cs typeface="+mn-cs"/>
              </a:defRPr>
            </a:lvl7pPr>
            <a:lvl8pPr marL="3200400" indent="0" algn="ctr" defTabSz="914400" rtl="0" eaLnBrk="1" latinLnBrk="0" hangingPunct="1">
              <a:lnSpc>
                <a:spcPct val="100000"/>
              </a:lnSpc>
              <a:spcBef>
                <a:spcPts val="400"/>
              </a:spcBef>
              <a:buClr>
                <a:schemeClr val="accent2"/>
              </a:buClr>
              <a:buFont typeface="+mj-lt"/>
              <a:buNone/>
              <a:defRPr sz="1600" kern="1200">
                <a:solidFill>
                  <a:schemeClr val="tx2"/>
                </a:solidFill>
                <a:latin typeface="+mn-lt"/>
                <a:ea typeface="+mn-ea"/>
                <a:cs typeface="+mn-cs"/>
              </a:defRPr>
            </a:lvl8pPr>
            <a:lvl9pPr marL="3657600" indent="0" algn="ctr" defTabSz="914400" rtl="0" eaLnBrk="1" latinLnBrk="0" hangingPunct="1">
              <a:lnSpc>
                <a:spcPct val="100000"/>
              </a:lnSpc>
              <a:spcBef>
                <a:spcPts val="400"/>
              </a:spcBef>
              <a:buFont typeface="Arial" panose="020B0604020202020204" pitchFamily="34" charset="0"/>
              <a:buNone/>
              <a:defRPr sz="1600" i="1" kern="1200">
                <a:solidFill>
                  <a:schemeClr val="tx2"/>
                </a:solidFill>
                <a:latin typeface="+mn-lt"/>
                <a:ea typeface="+mn-ea"/>
                <a:cs typeface="+mn-cs"/>
              </a:defRPr>
            </a:lvl9pPr>
          </a:lstStyle>
          <a:p>
            <a:endParaRPr/>
          </a:p>
          <a:p>
            <a:endParaRPr/>
          </a:p>
          <a:p>
            <a:endParaRPr lang="en-GB" noProof="0" dirty="0"/>
          </a:p>
          <a:p>
            <a:endParaRPr lang="en-GB" noProof="0" dirty="0"/>
          </a:p>
          <a:p>
            <a:endParaRPr lang="en-GB" noProof="0" dirty="0"/>
          </a:p>
        </p:txBody>
      </p:sp>
    </p:spTree>
    <p:extLst>
      <p:ext uri="{BB962C8B-B14F-4D97-AF65-F5344CB8AC3E}">
        <p14:creationId xmlns:p14="http://schemas.microsoft.com/office/powerpoint/2010/main" val="3275074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A9E2D-E1D2-397F-3561-17D85AE52BF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B07ED1B-B9B4-ED92-0E07-24D0A84053AB}"/>
              </a:ext>
            </a:extLst>
          </p:cNvPr>
          <p:cNvSpPr>
            <a:spLocks noGrp="1"/>
          </p:cNvSpPr>
          <p:nvPr>
            <p:ph type="title"/>
          </p:nvPr>
        </p:nvSpPr>
        <p:spPr>
          <a:xfrm>
            <a:off x="265732" y="299033"/>
            <a:ext cx="9646691" cy="287771"/>
          </a:xfrm>
        </p:spPr>
        <p:txBody>
          <a:bodyPr/>
          <a:lstStyle/>
          <a:p>
            <a:r>
              <a:rPr lang="en-GB" b="1" noProof="0" dirty="0"/>
              <a:t>Case example</a:t>
            </a:r>
            <a:endParaRPr lang="en-GB" b="1" noProof="0" dirty="0">
              <a:solidFill>
                <a:schemeClr val="accent2"/>
              </a:solidFill>
            </a:endParaRPr>
          </a:p>
        </p:txBody>
      </p:sp>
      <p:sp>
        <p:nvSpPr>
          <p:cNvPr id="6" name="Content Placeholder 4">
            <a:extLst>
              <a:ext uri="{FF2B5EF4-FFF2-40B4-BE49-F238E27FC236}">
                <a16:creationId xmlns:a16="http://schemas.microsoft.com/office/drawing/2014/main" id="{3FE4B138-0522-8ECC-D06B-BEF614EBEE01}"/>
              </a:ext>
            </a:extLst>
          </p:cNvPr>
          <p:cNvSpPr txBox="1">
            <a:spLocks/>
          </p:cNvSpPr>
          <p:nvPr/>
        </p:nvSpPr>
        <p:spPr>
          <a:xfrm>
            <a:off x="265732" y="981075"/>
            <a:ext cx="11706309" cy="5256213"/>
          </a:xfrm>
          <a:prstGeom prst="rect">
            <a:avLst/>
          </a:prstGeom>
        </p:spPr>
        <p:txBody>
          <a:bodyPr vert="horz" wrap="square" lIns="0" tIns="0" rIns="0" bIns="0" rtlCol="0">
            <a:noAutofit/>
          </a:bodyPr>
          <a:lstStyle>
            <a:lvl1pPr marL="0" indent="0" algn="l" defTabSz="914400" rtl="0" eaLnBrk="1" latinLnBrk="0" hangingPunct="1">
              <a:lnSpc>
                <a:spcPct val="100000"/>
              </a:lnSpc>
              <a:spcBef>
                <a:spcPts val="400"/>
              </a:spcBef>
              <a:buFont typeface="Arial" panose="020B0604020202020204" pitchFamily="34" charset="0"/>
              <a:buNone/>
              <a:defRPr sz="1600" b="0" kern="1200">
                <a:solidFill>
                  <a:schemeClr val="tx2"/>
                </a:solidFill>
                <a:latin typeface="+mn-lt"/>
                <a:ea typeface="+mn-ea"/>
                <a:cs typeface="+mn-cs"/>
              </a:defRPr>
            </a:lvl1pPr>
            <a:lvl2pPr marL="216000" indent="-216000" algn="l" defTabSz="914400" rtl="0" eaLnBrk="1" latinLnBrk="0" hangingPunct="1">
              <a:lnSpc>
                <a:spcPct val="100000"/>
              </a:lnSpc>
              <a:spcBef>
                <a:spcPts val="400"/>
              </a:spcBef>
              <a:buClr>
                <a:schemeClr val="accent2"/>
              </a:buClr>
              <a:buFont typeface="Arial" panose="020B0604020202020204" pitchFamily="34" charset="0"/>
              <a:buChar char="•"/>
              <a:defRPr sz="1600" kern="1200">
                <a:solidFill>
                  <a:schemeClr val="tx2"/>
                </a:solidFill>
                <a:latin typeface="+mn-lt"/>
                <a:ea typeface="+mn-ea"/>
                <a:cs typeface="+mn-cs"/>
              </a:defRPr>
            </a:lvl2pPr>
            <a:lvl3pPr marL="432000" indent="-216000" algn="l" defTabSz="914400" rtl="0" eaLnBrk="1" latinLnBrk="0" hangingPunct="1">
              <a:lnSpc>
                <a:spcPct val="100000"/>
              </a:lnSpc>
              <a:spcBef>
                <a:spcPts val="400"/>
              </a:spcBef>
              <a:buClr>
                <a:schemeClr val="accent2"/>
              </a:buClr>
              <a:buFont typeface="Arial" panose="020B0604020202020204" pitchFamily="34" charset="0"/>
              <a:buChar char="•"/>
              <a:defRPr sz="1600" kern="1200">
                <a:solidFill>
                  <a:schemeClr val="tx2"/>
                </a:solidFill>
                <a:latin typeface="+mn-lt"/>
                <a:ea typeface="+mn-ea"/>
                <a:cs typeface="+mn-cs"/>
              </a:defRPr>
            </a:lvl3pPr>
            <a:lvl4pPr marL="648000" indent="-216000" algn="l" defTabSz="914400" rtl="0" eaLnBrk="1" latinLnBrk="0" hangingPunct="1">
              <a:lnSpc>
                <a:spcPct val="100000"/>
              </a:lnSpc>
              <a:spcBef>
                <a:spcPts val="400"/>
              </a:spcBef>
              <a:buClr>
                <a:schemeClr val="accent2"/>
              </a:buClr>
              <a:buFont typeface="Arial" panose="020B0604020202020204" pitchFamily="34" charset="0"/>
              <a:buChar char="•"/>
              <a:defRPr sz="1600" b="0" kern="1200">
                <a:solidFill>
                  <a:schemeClr val="tx2"/>
                </a:solidFill>
                <a:latin typeface="+mn-lt"/>
                <a:ea typeface="+mn-ea"/>
                <a:cs typeface="+mn-cs"/>
              </a:defRPr>
            </a:lvl4pPr>
            <a:lvl5pPr marL="0" indent="0" algn="l" defTabSz="914400" rtl="0" eaLnBrk="1" latinLnBrk="0" hangingPunct="1">
              <a:lnSpc>
                <a:spcPct val="100000"/>
              </a:lnSpc>
              <a:spcBef>
                <a:spcPts val="600"/>
              </a:spcBef>
              <a:spcAft>
                <a:spcPts val="600"/>
              </a:spcAft>
              <a:buClr>
                <a:schemeClr val="accent2"/>
              </a:buClr>
              <a:buFont typeface="Arial" panose="020B0604020202020204" pitchFamily="34" charset="0"/>
              <a:buNone/>
              <a:defRPr sz="1800" b="1" kern="1200" baseline="0">
                <a:solidFill>
                  <a:schemeClr val="accent1"/>
                </a:solidFill>
                <a:latin typeface="+mn-lt"/>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800" b="1" kern="1200">
                <a:solidFill>
                  <a:schemeClr val="accent2"/>
                </a:solidFill>
                <a:latin typeface="+mn-lt"/>
                <a:ea typeface="+mn-ea"/>
                <a:cs typeface="+mn-cs"/>
              </a:defRPr>
            </a:lvl6pPr>
            <a:lvl7pPr marL="360363" indent="-360363" algn="l" defTabSz="914400" rtl="0" eaLnBrk="1" latinLnBrk="0" hangingPunct="1">
              <a:lnSpc>
                <a:spcPct val="100000"/>
              </a:lnSpc>
              <a:spcBef>
                <a:spcPts val="400"/>
              </a:spcBef>
              <a:buClr>
                <a:schemeClr val="accent2"/>
              </a:buClr>
              <a:buFont typeface="+mj-lt"/>
              <a:buAutoNum type="arabicPeriod"/>
              <a:defRPr sz="1600" kern="1200">
                <a:solidFill>
                  <a:schemeClr val="tx2"/>
                </a:solidFill>
                <a:latin typeface="+mn-lt"/>
                <a:ea typeface="+mn-ea"/>
                <a:cs typeface="+mn-cs"/>
              </a:defRPr>
            </a:lvl7pPr>
            <a:lvl8pPr marL="628650" indent="-268288" algn="l" defTabSz="914400" rtl="0" eaLnBrk="1" latinLnBrk="0" hangingPunct="1">
              <a:lnSpc>
                <a:spcPct val="100000"/>
              </a:lnSpc>
              <a:spcBef>
                <a:spcPts val="400"/>
              </a:spcBef>
              <a:buClr>
                <a:schemeClr val="accent2"/>
              </a:buClr>
              <a:buFont typeface="+mj-lt"/>
              <a:buAutoNum type="alphaLcPeriod"/>
              <a:defRPr sz="1600" kern="1200">
                <a:solidFill>
                  <a:schemeClr val="tx2"/>
                </a:solidFill>
                <a:latin typeface="+mn-lt"/>
                <a:ea typeface="+mn-ea"/>
                <a:cs typeface="+mn-cs"/>
              </a:defRPr>
            </a:lvl8pPr>
            <a:lvl9pPr marL="0" indent="0" algn="l" defTabSz="914400" rtl="0" eaLnBrk="1" latinLnBrk="0" hangingPunct="1">
              <a:lnSpc>
                <a:spcPct val="100000"/>
              </a:lnSpc>
              <a:spcBef>
                <a:spcPts val="400"/>
              </a:spcBef>
              <a:buFont typeface="Arial" panose="020B0604020202020204" pitchFamily="34" charset="0"/>
              <a:buNone/>
              <a:defRPr sz="1600" i="1" kern="1200">
                <a:solidFill>
                  <a:schemeClr val="tx2"/>
                </a:solidFill>
                <a:latin typeface="+mn-lt"/>
                <a:ea typeface="+mn-ea"/>
                <a:cs typeface="+mn-cs"/>
              </a:defRPr>
            </a:lvl9pPr>
          </a:lstStyle>
          <a:p>
            <a:pPr marL="0" lvl="1" indent="0">
              <a:spcBef>
                <a:spcPts val="0"/>
              </a:spcBef>
              <a:spcAft>
                <a:spcPts val="1200"/>
              </a:spcAft>
              <a:buNone/>
            </a:pPr>
            <a:r>
              <a:rPr lang="en-GB" sz="1200" b="1" noProof="0" dirty="0">
                <a:solidFill>
                  <a:schemeClr val="accent1"/>
                </a:solidFill>
              </a:rPr>
              <a:t>Investment Entity</a:t>
            </a:r>
          </a:p>
          <a:p>
            <a:pPr lvl="1">
              <a:spcBef>
                <a:spcPts val="0"/>
              </a:spcBef>
              <a:spcAft>
                <a:spcPts val="1200"/>
              </a:spcAft>
            </a:pPr>
            <a:endParaRPr lang="en-GB" sz="1200" noProof="0" dirty="0">
              <a:solidFill>
                <a:schemeClr val="tx1"/>
              </a:solidFill>
            </a:endParaRPr>
          </a:p>
          <a:p>
            <a:pPr marL="0" lvl="1" indent="0">
              <a:spcBef>
                <a:spcPts val="0"/>
              </a:spcBef>
              <a:spcAft>
                <a:spcPts val="1200"/>
              </a:spcAft>
              <a:buFont typeface="Arial" panose="020B0604020202020204" pitchFamily="34" charset="0"/>
              <a:buNone/>
            </a:pPr>
            <a:endParaRPr lang="en-GB" sz="1200" b="1" noProof="0" dirty="0">
              <a:solidFill>
                <a:schemeClr val="accent1"/>
              </a:solidFill>
            </a:endParaRPr>
          </a:p>
        </p:txBody>
      </p:sp>
      <p:sp>
        <p:nvSpPr>
          <p:cNvPr id="2" name="Rectangle 1">
            <a:extLst>
              <a:ext uri="{FF2B5EF4-FFF2-40B4-BE49-F238E27FC236}">
                <a16:creationId xmlns:a16="http://schemas.microsoft.com/office/drawing/2014/main" id="{681134D7-4D91-FC8B-9160-DAA21FD4433F}"/>
              </a:ext>
            </a:extLst>
          </p:cNvPr>
          <p:cNvSpPr/>
          <p:nvPr/>
        </p:nvSpPr>
        <p:spPr>
          <a:xfrm>
            <a:off x="265732" y="1400179"/>
            <a:ext cx="5544917" cy="4988857"/>
          </a:xfrm>
          <a:prstGeom prst="rect">
            <a:avLst/>
          </a:prstGeom>
          <a:solidFill>
            <a:schemeClr val="accent3">
              <a:lumMod val="20000"/>
              <a:lumOff val="80000"/>
            </a:schemeClr>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noProof="0" dirty="0">
              <a:solidFill>
                <a:schemeClr val="bg2"/>
              </a:solidFill>
            </a:endParaRPr>
          </a:p>
        </p:txBody>
      </p:sp>
      <p:cxnSp>
        <p:nvCxnSpPr>
          <p:cNvPr id="7" name="Straight Connector 6">
            <a:extLst>
              <a:ext uri="{FF2B5EF4-FFF2-40B4-BE49-F238E27FC236}">
                <a16:creationId xmlns:a16="http://schemas.microsoft.com/office/drawing/2014/main" id="{5731BDA9-5060-9755-7F85-19422CC1A6CA}"/>
              </a:ext>
            </a:extLst>
          </p:cNvPr>
          <p:cNvCxnSpPr>
            <a:cxnSpLocks/>
            <a:stCxn id="11" idx="0"/>
            <a:endCxn id="12" idx="4"/>
          </p:cNvCxnSpPr>
          <p:nvPr/>
        </p:nvCxnSpPr>
        <p:spPr>
          <a:xfrm flipV="1">
            <a:off x="2966483" y="2393084"/>
            <a:ext cx="0" cy="103943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E06027-11FF-3273-B89D-94A3A9B83ADF}"/>
              </a:ext>
            </a:extLst>
          </p:cNvPr>
          <p:cNvCxnSpPr>
            <a:cxnSpLocks/>
          </p:cNvCxnSpPr>
          <p:nvPr/>
        </p:nvCxnSpPr>
        <p:spPr>
          <a:xfrm flipV="1">
            <a:off x="2966483" y="4009277"/>
            <a:ext cx="0" cy="109028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6F9F5491-F62C-B269-C2FF-E13C7FD73EDC}"/>
              </a:ext>
            </a:extLst>
          </p:cNvPr>
          <p:cNvSpPr/>
          <p:nvPr/>
        </p:nvSpPr>
        <p:spPr>
          <a:xfrm>
            <a:off x="2264483" y="3432519"/>
            <a:ext cx="1404000" cy="576758"/>
          </a:xfrm>
          <a:prstGeom prst="rect">
            <a:avLst/>
          </a:prstGeom>
          <a:solidFill>
            <a:schemeClr val="accent4">
              <a:lumMod val="90000"/>
            </a:schemeClr>
          </a:solidFill>
          <a:ln w="12700">
            <a:solidFill>
              <a:schemeClr val="accent1"/>
            </a:solidFill>
            <a:prstDash val="solid"/>
          </a:ln>
          <a:effectLst>
            <a:outerShdw blurRad="508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GB" sz="800" dirty="0">
                <a:solidFill>
                  <a:schemeClr val="accent1"/>
                </a:solidFill>
              </a:rPr>
              <a:t>Collective Investment Vehicle</a:t>
            </a:r>
          </a:p>
        </p:txBody>
      </p:sp>
      <p:sp>
        <p:nvSpPr>
          <p:cNvPr id="12" name="Oval 11">
            <a:extLst>
              <a:ext uri="{FF2B5EF4-FFF2-40B4-BE49-F238E27FC236}">
                <a16:creationId xmlns:a16="http://schemas.microsoft.com/office/drawing/2014/main" id="{DA5B8485-3D60-C119-E028-350FCF739481}"/>
              </a:ext>
            </a:extLst>
          </p:cNvPr>
          <p:cNvSpPr/>
          <p:nvPr/>
        </p:nvSpPr>
        <p:spPr>
          <a:xfrm>
            <a:off x="2264483" y="1816326"/>
            <a:ext cx="1404000" cy="576758"/>
          </a:xfrm>
          <a:prstGeom prst="ellipse">
            <a:avLst/>
          </a:prstGeom>
          <a:solidFill>
            <a:schemeClr val="accent6"/>
          </a:solidFill>
          <a:ln w="12700">
            <a:solidFill>
              <a:schemeClr val="accent1"/>
            </a:solidFill>
            <a:prstDash val="solid"/>
          </a:ln>
          <a:effectLst>
            <a:outerShdw blurRad="508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GB" sz="800" noProof="0" dirty="0">
                <a:solidFill>
                  <a:schemeClr val="accent1"/>
                </a:solidFill>
              </a:rPr>
              <a:t>Investors</a:t>
            </a:r>
          </a:p>
        </p:txBody>
      </p:sp>
      <p:sp>
        <p:nvSpPr>
          <p:cNvPr id="17" name="TextBox 16">
            <a:extLst>
              <a:ext uri="{FF2B5EF4-FFF2-40B4-BE49-F238E27FC236}">
                <a16:creationId xmlns:a16="http://schemas.microsoft.com/office/drawing/2014/main" id="{1F642971-5158-3137-14BE-A8AB132AD294}"/>
              </a:ext>
            </a:extLst>
          </p:cNvPr>
          <p:cNvSpPr txBox="1"/>
          <p:nvPr/>
        </p:nvSpPr>
        <p:spPr>
          <a:xfrm>
            <a:off x="5984417" y="1408360"/>
            <a:ext cx="6096000" cy="2331407"/>
          </a:xfrm>
          <a:prstGeom prst="rect">
            <a:avLst/>
          </a:prstGeom>
          <a:noFill/>
        </p:spPr>
        <p:txBody>
          <a:bodyPr wrap="square">
            <a:spAutoFit/>
          </a:bodyPr>
          <a:lstStyle/>
          <a:p>
            <a:pPr marL="0" lvl="1" indent="0">
              <a:spcBef>
                <a:spcPts val="0"/>
              </a:spcBef>
              <a:spcAft>
                <a:spcPts val="1500"/>
              </a:spcAft>
              <a:buNone/>
            </a:pPr>
            <a:r>
              <a:rPr lang="en-GB" sz="1200" b="1" dirty="0">
                <a:solidFill>
                  <a:schemeClr val="accent1"/>
                </a:solidFill>
              </a:rPr>
              <a:t>For or on behalf of a customer</a:t>
            </a:r>
          </a:p>
          <a:p>
            <a:pPr marL="216000" lvl="1" indent="-216000">
              <a:spcBef>
                <a:spcPts val="0"/>
              </a:spcBef>
              <a:spcAft>
                <a:spcPts val="1500"/>
              </a:spcAft>
              <a:buClr>
                <a:schemeClr val="accent2"/>
              </a:buClr>
              <a:buFont typeface="Arial" panose="020B0604020202020204" pitchFamily="34" charset="0"/>
              <a:buChar char="•"/>
            </a:pPr>
            <a:r>
              <a:rPr lang="en-US" sz="1200" dirty="0"/>
              <a:t>Any Entity that primarily conducts as a business (for example) investing, administering, or managing financial assets </a:t>
            </a:r>
            <a:r>
              <a:rPr lang="en-US" sz="1200" u="sng" dirty="0"/>
              <a:t>for or on behalf of a customer</a:t>
            </a:r>
            <a:r>
              <a:rPr lang="en-US" sz="1200" dirty="0"/>
              <a:t> is considered an Investment Entity.</a:t>
            </a:r>
          </a:p>
          <a:p>
            <a:pPr marL="216000" lvl="1" indent="-216000">
              <a:spcBef>
                <a:spcPts val="0"/>
              </a:spcBef>
              <a:spcAft>
                <a:spcPts val="1500"/>
              </a:spcAft>
              <a:buClr>
                <a:schemeClr val="accent2"/>
              </a:buClr>
              <a:buFont typeface="Arial" panose="020B0604020202020204" pitchFamily="34" charset="0"/>
              <a:buChar char="•"/>
            </a:pPr>
            <a:r>
              <a:rPr lang="en-US" sz="1200" dirty="0"/>
              <a:t>According to the CRS commentary, the term “customer” includes the Equity Interest holder of a collective investment vehicle, whereby the collective investment vehicle is considered to conduct its activities or operations as a business</a:t>
            </a:r>
          </a:p>
          <a:p>
            <a:pPr marL="216000" lvl="1" indent="-216000">
              <a:spcBef>
                <a:spcPts val="0"/>
              </a:spcBef>
              <a:spcAft>
                <a:spcPts val="1500"/>
              </a:spcAft>
              <a:buClr>
                <a:schemeClr val="accent2"/>
              </a:buClr>
              <a:buFont typeface="Arial" panose="020B0604020202020204" pitchFamily="34" charset="0"/>
              <a:buChar char="•"/>
            </a:pPr>
            <a:r>
              <a:rPr lang="en-US" sz="1200" dirty="0"/>
              <a:t>Therefore, also passive collective investment vehicles are considered to conduct a business (whose investors are the customers)</a:t>
            </a:r>
            <a:endParaRPr lang="en-GB" sz="1200" dirty="0"/>
          </a:p>
        </p:txBody>
      </p:sp>
      <p:sp>
        <p:nvSpPr>
          <p:cNvPr id="3" name="Rectangle 19">
            <a:extLst>
              <a:ext uri="{FF2B5EF4-FFF2-40B4-BE49-F238E27FC236}">
                <a16:creationId xmlns:a16="http://schemas.microsoft.com/office/drawing/2014/main" id="{CF4FDC8E-5DA6-704D-6B49-3106D9239B9A}"/>
              </a:ext>
            </a:extLst>
          </p:cNvPr>
          <p:cNvSpPr/>
          <p:nvPr/>
        </p:nvSpPr>
        <p:spPr>
          <a:xfrm>
            <a:off x="2264483" y="5099566"/>
            <a:ext cx="1404000" cy="576758"/>
          </a:xfrm>
          <a:prstGeom prst="ellipse">
            <a:avLst/>
          </a:prstGeom>
          <a:solidFill>
            <a:schemeClr val="accent6"/>
          </a:solidFill>
          <a:ln w="12700">
            <a:solidFill>
              <a:schemeClr val="accent1"/>
            </a:solidFill>
            <a:prstDash val="solid"/>
          </a:ln>
          <a:effectLst>
            <a:outerShdw blurRad="508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GB" sz="800" dirty="0">
                <a:solidFill>
                  <a:schemeClr val="accent1"/>
                </a:solidFill>
              </a:rPr>
              <a:t>Investments</a:t>
            </a:r>
          </a:p>
        </p:txBody>
      </p:sp>
    </p:spTree>
    <p:extLst>
      <p:ext uri="{BB962C8B-B14F-4D97-AF65-F5344CB8AC3E}">
        <p14:creationId xmlns:p14="http://schemas.microsoft.com/office/powerpoint/2010/main" val="1777656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BD9F0B-8E3D-3817-6475-B9621036650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978B88B-B0EE-6C32-4DF6-037B48A6D3A6}"/>
              </a:ext>
            </a:extLst>
          </p:cNvPr>
          <p:cNvSpPr>
            <a:spLocks noGrp="1"/>
          </p:cNvSpPr>
          <p:nvPr>
            <p:ph type="title"/>
          </p:nvPr>
        </p:nvSpPr>
        <p:spPr>
          <a:xfrm>
            <a:off x="265732" y="299033"/>
            <a:ext cx="9646691" cy="287771"/>
          </a:xfrm>
        </p:spPr>
        <p:txBody>
          <a:bodyPr/>
          <a:lstStyle/>
          <a:p>
            <a:r>
              <a:rPr lang="en-GB" b="1" noProof="0" dirty="0"/>
              <a:t>Case example</a:t>
            </a:r>
            <a:endParaRPr lang="en-GB" b="1" noProof="0" dirty="0">
              <a:solidFill>
                <a:schemeClr val="accent2"/>
              </a:solidFill>
            </a:endParaRPr>
          </a:p>
        </p:txBody>
      </p:sp>
      <p:sp>
        <p:nvSpPr>
          <p:cNvPr id="6" name="Content Placeholder 4">
            <a:extLst>
              <a:ext uri="{FF2B5EF4-FFF2-40B4-BE49-F238E27FC236}">
                <a16:creationId xmlns:a16="http://schemas.microsoft.com/office/drawing/2014/main" id="{6435729E-AE15-35CB-2152-099AD42A3F6A}"/>
              </a:ext>
            </a:extLst>
          </p:cNvPr>
          <p:cNvSpPr txBox="1">
            <a:spLocks/>
          </p:cNvSpPr>
          <p:nvPr/>
        </p:nvSpPr>
        <p:spPr>
          <a:xfrm>
            <a:off x="265732" y="981075"/>
            <a:ext cx="11706309" cy="5256213"/>
          </a:xfrm>
          <a:prstGeom prst="rect">
            <a:avLst/>
          </a:prstGeom>
        </p:spPr>
        <p:txBody>
          <a:bodyPr vert="horz" wrap="square" lIns="0" tIns="0" rIns="0" bIns="0" rtlCol="0">
            <a:noAutofit/>
          </a:bodyPr>
          <a:lstStyle>
            <a:lvl1pPr marL="0" indent="0" algn="l" defTabSz="914400" rtl="0" eaLnBrk="1" latinLnBrk="0" hangingPunct="1">
              <a:lnSpc>
                <a:spcPct val="100000"/>
              </a:lnSpc>
              <a:spcBef>
                <a:spcPts val="400"/>
              </a:spcBef>
              <a:buFont typeface="Arial" panose="020B0604020202020204" pitchFamily="34" charset="0"/>
              <a:buNone/>
              <a:defRPr sz="1600" b="0" kern="1200">
                <a:solidFill>
                  <a:schemeClr val="tx2"/>
                </a:solidFill>
                <a:latin typeface="+mn-lt"/>
                <a:ea typeface="+mn-ea"/>
                <a:cs typeface="+mn-cs"/>
              </a:defRPr>
            </a:lvl1pPr>
            <a:lvl2pPr marL="216000" indent="-216000" algn="l" defTabSz="914400" rtl="0" eaLnBrk="1" latinLnBrk="0" hangingPunct="1">
              <a:lnSpc>
                <a:spcPct val="100000"/>
              </a:lnSpc>
              <a:spcBef>
                <a:spcPts val="400"/>
              </a:spcBef>
              <a:buClr>
                <a:schemeClr val="accent2"/>
              </a:buClr>
              <a:buFont typeface="Arial" panose="020B0604020202020204" pitchFamily="34" charset="0"/>
              <a:buChar char="•"/>
              <a:defRPr sz="1600" kern="1200">
                <a:solidFill>
                  <a:schemeClr val="tx2"/>
                </a:solidFill>
                <a:latin typeface="+mn-lt"/>
                <a:ea typeface="+mn-ea"/>
                <a:cs typeface="+mn-cs"/>
              </a:defRPr>
            </a:lvl2pPr>
            <a:lvl3pPr marL="432000" indent="-216000" algn="l" defTabSz="914400" rtl="0" eaLnBrk="1" latinLnBrk="0" hangingPunct="1">
              <a:lnSpc>
                <a:spcPct val="100000"/>
              </a:lnSpc>
              <a:spcBef>
                <a:spcPts val="400"/>
              </a:spcBef>
              <a:buClr>
                <a:schemeClr val="accent2"/>
              </a:buClr>
              <a:buFont typeface="Arial" panose="020B0604020202020204" pitchFamily="34" charset="0"/>
              <a:buChar char="•"/>
              <a:defRPr sz="1600" kern="1200">
                <a:solidFill>
                  <a:schemeClr val="tx2"/>
                </a:solidFill>
                <a:latin typeface="+mn-lt"/>
                <a:ea typeface="+mn-ea"/>
                <a:cs typeface="+mn-cs"/>
              </a:defRPr>
            </a:lvl3pPr>
            <a:lvl4pPr marL="648000" indent="-216000" algn="l" defTabSz="914400" rtl="0" eaLnBrk="1" latinLnBrk="0" hangingPunct="1">
              <a:lnSpc>
                <a:spcPct val="100000"/>
              </a:lnSpc>
              <a:spcBef>
                <a:spcPts val="400"/>
              </a:spcBef>
              <a:buClr>
                <a:schemeClr val="accent2"/>
              </a:buClr>
              <a:buFont typeface="Arial" panose="020B0604020202020204" pitchFamily="34" charset="0"/>
              <a:buChar char="•"/>
              <a:defRPr sz="1600" b="0" kern="1200">
                <a:solidFill>
                  <a:schemeClr val="tx2"/>
                </a:solidFill>
                <a:latin typeface="+mn-lt"/>
                <a:ea typeface="+mn-ea"/>
                <a:cs typeface="+mn-cs"/>
              </a:defRPr>
            </a:lvl4pPr>
            <a:lvl5pPr marL="0" indent="0" algn="l" defTabSz="914400" rtl="0" eaLnBrk="1" latinLnBrk="0" hangingPunct="1">
              <a:lnSpc>
                <a:spcPct val="100000"/>
              </a:lnSpc>
              <a:spcBef>
                <a:spcPts val="600"/>
              </a:spcBef>
              <a:spcAft>
                <a:spcPts val="600"/>
              </a:spcAft>
              <a:buClr>
                <a:schemeClr val="accent2"/>
              </a:buClr>
              <a:buFont typeface="Arial" panose="020B0604020202020204" pitchFamily="34" charset="0"/>
              <a:buNone/>
              <a:defRPr sz="1800" b="1" kern="1200" baseline="0">
                <a:solidFill>
                  <a:schemeClr val="accent1"/>
                </a:solidFill>
                <a:latin typeface="+mn-lt"/>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800" b="1" kern="1200">
                <a:solidFill>
                  <a:schemeClr val="accent2"/>
                </a:solidFill>
                <a:latin typeface="+mn-lt"/>
                <a:ea typeface="+mn-ea"/>
                <a:cs typeface="+mn-cs"/>
              </a:defRPr>
            </a:lvl6pPr>
            <a:lvl7pPr marL="360363" indent="-360363" algn="l" defTabSz="914400" rtl="0" eaLnBrk="1" latinLnBrk="0" hangingPunct="1">
              <a:lnSpc>
                <a:spcPct val="100000"/>
              </a:lnSpc>
              <a:spcBef>
                <a:spcPts val="400"/>
              </a:spcBef>
              <a:buClr>
                <a:schemeClr val="accent2"/>
              </a:buClr>
              <a:buFont typeface="+mj-lt"/>
              <a:buAutoNum type="arabicPeriod"/>
              <a:defRPr sz="1600" kern="1200">
                <a:solidFill>
                  <a:schemeClr val="tx2"/>
                </a:solidFill>
                <a:latin typeface="+mn-lt"/>
                <a:ea typeface="+mn-ea"/>
                <a:cs typeface="+mn-cs"/>
              </a:defRPr>
            </a:lvl7pPr>
            <a:lvl8pPr marL="628650" indent="-268288" algn="l" defTabSz="914400" rtl="0" eaLnBrk="1" latinLnBrk="0" hangingPunct="1">
              <a:lnSpc>
                <a:spcPct val="100000"/>
              </a:lnSpc>
              <a:spcBef>
                <a:spcPts val="400"/>
              </a:spcBef>
              <a:buClr>
                <a:schemeClr val="accent2"/>
              </a:buClr>
              <a:buFont typeface="+mj-lt"/>
              <a:buAutoNum type="alphaLcPeriod"/>
              <a:defRPr sz="1600" kern="1200">
                <a:solidFill>
                  <a:schemeClr val="tx2"/>
                </a:solidFill>
                <a:latin typeface="+mn-lt"/>
                <a:ea typeface="+mn-ea"/>
                <a:cs typeface="+mn-cs"/>
              </a:defRPr>
            </a:lvl8pPr>
            <a:lvl9pPr marL="0" indent="0" algn="l" defTabSz="914400" rtl="0" eaLnBrk="1" latinLnBrk="0" hangingPunct="1">
              <a:lnSpc>
                <a:spcPct val="100000"/>
              </a:lnSpc>
              <a:spcBef>
                <a:spcPts val="400"/>
              </a:spcBef>
              <a:buFont typeface="Arial" panose="020B0604020202020204" pitchFamily="34" charset="0"/>
              <a:buNone/>
              <a:defRPr sz="1600" i="1" kern="1200">
                <a:solidFill>
                  <a:schemeClr val="tx2"/>
                </a:solidFill>
                <a:latin typeface="+mn-lt"/>
                <a:ea typeface="+mn-ea"/>
                <a:cs typeface="+mn-cs"/>
              </a:defRPr>
            </a:lvl9pPr>
          </a:lstStyle>
          <a:p>
            <a:pPr marL="0" lvl="1" indent="0">
              <a:spcBef>
                <a:spcPts val="0"/>
              </a:spcBef>
              <a:spcAft>
                <a:spcPts val="1200"/>
              </a:spcAft>
              <a:buNone/>
            </a:pPr>
            <a:r>
              <a:rPr lang="en-GB" sz="1200" b="1" noProof="0" dirty="0">
                <a:solidFill>
                  <a:schemeClr val="accent1"/>
                </a:solidFill>
              </a:rPr>
              <a:t>Personal holding company exception</a:t>
            </a:r>
          </a:p>
          <a:p>
            <a:pPr lvl="1">
              <a:spcBef>
                <a:spcPts val="0"/>
              </a:spcBef>
              <a:spcAft>
                <a:spcPts val="1200"/>
              </a:spcAft>
            </a:pPr>
            <a:endParaRPr lang="en-GB" sz="1200" noProof="0" dirty="0">
              <a:solidFill>
                <a:schemeClr val="tx1"/>
              </a:solidFill>
            </a:endParaRPr>
          </a:p>
          <a:p>
            <a:pPr marL="0" lvl="1" indent="0">
              <a:spcBef>
                <a:spcPts val="0"/>
              </a:spcBef>
              <a:spcAft>
                <a:spcPts val="1200"/>
              </a:spcAft>
              <a:buFont typeface="Arial" panose="020B0604020202020204" pitchFamily="34" charset="0"/>
              <a:buNone/>
            </a:pPr>
            <a:endParaRPr lang="en-GB" sz="1200" b="1" noProof="0" dirty="0">
              <a:solidFill>
                <a:schemeClr val="accent1"/>
              </a:solidFill>
            </a:endParaRPr>
          </a:p>
        </p:txBody>
      </p:sp>
      <p:sp>
        <p:nvSpPr>
          <p:cNvPr id="2" name="Rectangle 1">
            <a:extLst>
              <a:ext uri="{FF2B5EF4-FFF2-40B4-BE49-F238E27FC236}">
                <a16:creationId xmlns:a16="http://schemas.microsoft.com/office/drawing/2014/main" id="{19AE0FA1-9494-F1AB-4563-3CEBFE70855D}"/>
              </a:ext>
            </a:extLst>
          </p:cNvPr>
          <p:cNvSpPr/>
          <p:nvPr/>
        </p:nvSpPr>
        <p:spPr>
          <a:xfrm>
            <a:off x="265732" y="1400179"/>
            <a:ext cx="5544917" cy="4988857"/>
          </a:xfrm>
          <a:prstGeom prst="rect">
            <a:avLst/>
          </a:prstGeom>
          <a:solidFill>
            <a:schemeClr val="accent3">
              <a:lumMod val="20000"/>
              <a:lumOff val="80000"/>
            </a:schemeClr>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noProof="0" dirty="0">
              <a:solidFill>
                <a:schemeClr val="bg2"/>
              </a:solidFill>
            </a:endParaRPr>
          </a:p>
        </p:txBody>
      </p:sp>
      <p:cxnSp>
        <p:nvCxnSpPr>
          <p:cNvPr id="7" name="Straight Connector 6">
            <a:extLst>
              <a:ext uri="{FF2B5EF4-FFF2-40B4-BE49-F238E27FC236}">
                <a16:creationId xmlns:a16="http://schemas.microsoft.com/office/drawing/2014/main" id="{BAAE3904-E499-5B24-0906-EE167FB54DC9}"/>
              </a:ext>
            </a:extLst>
          </p:cNvPr>
          <p:cNvCxnSpPr>
            <a:cxnSpLocks/>
            <a:stCxn id="11" idx="0"/>
            <a:endCxn id="12" idx="4"/>
          </p:cNvCxnSpPr>
          <p:nvPr/>
        </p:nvCxnSpPr>
        <p:spPr>
          <a:xfrm flipV="1">
            <a:off x="2966483" y="2393084"/>
            <a:ext cx="0" cy="103943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CFCB889-E2B5-64DF-A57C-28B40ED318C6}"/>
              </a:ext>
            </a:extLst>
          </p:cNvPr>
          <p:cNvCxnSpPr>
            <a:cxnSpLocks/>
          </p:cNvCxnSpPr>
          <p:nvPr/>
        </p:nvCxnSpPr>
        <p:spPr>
          <a:xfrm flipV="1">
            <a:off x="2966483" y="4009277"/>
            <a:ext cx="0" cy="109028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19">
            <a:extLst>
              <a:ext uri="{FF2B5EF4-FFF2-40B4-BE49-F238E27FC236}">
                <a16:creationId xmlns:a16="http://schemas.microsoft.com/office/drawing/2014/main" id="{49C4E388-1FC9-0BDB-7CE8-04D12CCCBF54}"/>
              </a:ext>
            </a:extLst>
          </p:cNvPr>
          <p:cNvSpPr/>
          <p:nvPr/>
        </p:nvSpPr>
        <p:spPr>
          <a:xfrm>
            <a:off x="2264483" y="5099566"/>
            <a:ext cx="1404000" cy="576758"/>
          </a:xfrm>
          <a:prstGeom prst="ellipse">
            <a:avLst/>
          </a:prstGeom>
          <a:solidFill>
            <a:schemeClr val="accent6"/>
          </a:solidFill>
          <a:ln w="12700">
            <a:solidFill>
              <a:schemeClr val="accent1"/>
            </a:solidFill>
            <a:prstDash val="solid"/>
          </a:ln>
          <a:effectLst>
            <a:outerShdw blurRad="508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GB" sz="800" dirty="0">
                <a:solidFill>
                  <a:schemeClr val="accent1"/>
                </a:solidFill>
              </a:rPr>
              <a:t>Investments</a:t>
            </a:r>
          </a:p>
        </p:txBody>
      </p:sp>
      <p:sp>
        <p:nvSpPr>
          <p:cNvPr id="11" name="Rectangle 10">
            <a:extLst>
              <a:ext uri="{FF2B5EF4-FFF2-40B4-BE49-F238E27FC236}">
                <a16:creationId xmlns:a16="http://schemas.microsoft.com/office/drawing/2014/main" id="{5322DD71-9427-7BFD-0DAB-4760FCD0736D}"/>
              </a:ext>
            </a:extLst>
          </p:cNvPr>
          <p:cNvSpPr/>
          <p:nvPr/>
        </p:nvSpPr>
        <p:spPr>
          <a:xfrm>
            <a:off x="2264483" y="3432519"/>
            <a:ext cx="1404000" cy="576758"/>
          </a:xfrm>
          <a:prstGeom prst="rect">
            <a:avLst/>
          </a:prstGeom>
          <a:solidFill>
            <a:schemeClr val="accent4">
              <a:lumMod val="90000"/>
            </a:schemeClr>
          </a:solidFill>
          <a:ln w="12700">
            <a:solidFill>
              <a:schemeClr val="accent1"/>
            </a:solidFill>
            <a:prstDash val="solid"/>
          </a:ln>
          <a:effectLst>
            <a:outerShdw blurRad="508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GB" sz="800" dirty="0">
                <a:solidFill>
                  <a:schemeClr val="accent1"/>
                </a:solidFill>
              </a:rPr>
              <a:t>Personal Holding Company</a:t>
            </a:r>
          </a:p>
        </p:txBody>
      </p:sp>
      <p:sp>
        <p:nvSpPr>
          <p:cNvPr id="12" name="Oval 11">
            <a:extLst>
              <a:ext uri="{FF2B5EF4-FFF2-40B4-BE49-F238E27FC236}">
                <a16:creationId xmlns:a16="http://schemas.microsoft.com/office/drawing/2014/main" id="{21CDC6F7-7559-D266-9B8B-105CAF39BE01}"/>
              </a:ext>
            </a:extLst>
          </p:cNvPr>
          <p:cNvSpPr/>
          <p:nvPr/>
        </p:nvSpPr>
        <p:spPr>
          <a:xfrm>
            <a:off x="2264483" y="1816326"/>
            <a:ext cx="1404000" cy="576758"/>
          </a:xfrm>
          <a:prstGeom prst="ellipse">
            <a:avLst/>
          </a:prstGeom>
          <a:solidFill>
            <a:schemeClr val="accent6"/>
          </a:solidFill>
          <a:ln w="12700">
            <a:solidFill>
              <a:schemeClr val="accent1"/>
            </a:solidFill>
            <a:prstDash val="solid"/>
          </a:ln>
          <a:effectLst>
            <a:outerShdw blurRad="508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GB" sz="800" noProof="0" dirty="0">
                <a:solidFill>
                  <a:schemeClr val="accent1"/>
                </a:solidFill>
              </a:rPr>
              <a:t>Sole shareholder</a:t>
            </a:r>
          </a:p>
        </p:txBody>
      </p:sp>
      <p:sp>
        <p:nvSpPr>
          <p:cNvPr id="17" name="TextBox 16">
            <a:extLst>
              <a:ext uri="{FF2B5EF4-FFF2-40B4-BE49-F238E27FC236}">
                <a16:creationId xmlns:a16="http://schemas.microsoft.com/office/drawing/2014/main" id="{24F7DE0A-5CDA-6431-1A6A-E68D54AAE80D}"/>
              </a:ext>
            </a:extLst>
          </p:cNvPr>
          <p:cNvSpPr txBox="1"/>
          <p:nvPr/>
        </p:nvSpPr>
        <p:spPr>
          <a:xfrm>
            <a:off x="5984417" y="1408360"/>
            <a:ext cx="6096000" cy="1400383"/>
          </a:xfrm>
          <a:prstGeom prst="rect">
            <a:avLst/>
          </a:prstGeom>
          <a:noFill/>
        </p:spPr>
        <p:txBody>
          <a:bodyPr wrap="square">
            <a:spAutoFit/>
          </a:bodyPr>
          <a:lstStyle/>
          <a:p>
            <a:pPr marL="0" lvl="1" indent="0">
              <a:spcBef>
                <a:spcPts val="0"/>
              </a:spcBef>
              <a:spcAft>
                <a:spcPts val="1500"/>
              </a:spcAft>
              <a:buNone/>
            </a:pPr>
            <a:r>
              <a:rPr lang="en-GB" sz="1200" b="1" dirty="0">
                <a:solidFill>
                  <a:schemeClr val="accent1"/>
                </a:solidFill>
              </a:rPr>
              <a:t>For or on behalf of a customer</a:t>
            </a:r>
          </a:p>
          <a:p>
            <a:pPr marL="216000" lvl="1" indent="-216000">
              <a:spcBef>
                <a:spcPts val="0"/>
              </a:spcBef>
              <a:spcAft>
                <a:spcPts val="1500"/>
              </a:spcAft>
              <a:buClr>
                <a:schemeClr val="accent2"/>
              </a:buClr>
              <a:buFont typeface="Arial" panose="020B0604020202020204" pitchFamily="34" charset="0"/>
              <a:buChar char="•"/>
            </a:pPr>
            <a:r>
              <a:rPr lang="en-GB" sz="1200" dirty="0"/>
              <a:t>Based on CRS guidance, there is no client relationship if an investment vehicle (e.g., a personal holding company that only holds investments) only has one shareholder. </a:t>
            </a:r>
          </a:p>
          <a:p>
            <a:pPr marL="216000" lvl="1" indent="-216000">
              <a:spcBef>
                <a:spcPts val="0"/>
              </a:spcBef>
              <a:spcAft>
                <a:spcPts val="1500"/>
              </a:spcAft>
              <a:buClr>
                <a:schemeClr val="accent2"/>
              </a:buClr>
              <a:buFont typeface="Arial" panose="020B0604020202020204" pitchFamily="34" charset="0"/>
              <a:buChar char="•"/>
            </a:pPr>
            <a:r>
              <a:rPr lang="en-GB" sz="1200" dirty="0"/>
              <a:t>Therefore, a personal holding company will not qualify as an investment entity, if it is not managed by another financial entity.</a:t>
            </a:r>
          </a:p>
        </p:txBody>
      </p:sp>
    </p:spTree>
    <p:extLst>
      <p:ext uri="{BB962C8B-B14F-4D97-AF65-F5344CB8AC3E}">
        <p14:creationId xmlns:p14="http://schemas.microsoft.com/office/powerpoint/2010/main" val="3701160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413757-E9F7-FBAF-A434-99E3CEF71E11}"/>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B6EBA46A-442B-8B56-C369-8D27CE47016F}"/>
              </a:ext>
            </a:extLst>
          </p:cNvPr>
          <p:cNvSpPr txBox="1"/>
          <p:nvPr/>
        </p:nvSpPr>
        <p:spPr>
          <a:xfrm>
            <a:off x="5984417" y="1408360"/>
            <a:ext cx="6096000" cy="1962076"/>
          </a:xfrm>
          <a:prstGeom prst="rect">
            <a:avLst/>
          </a:prstGeom>
          <a:noFill/>
        </p:spPr>
        <p:txBody>
          <a:bodyPr wrap="square">
            <a:spAutoFit/>
          </a:bodyPr>
          <a:lstStyle/>
          <a:p>
            <a:pPr marL="0" lvl="1" indent="0">
              <a:spcBef>
                <a:spcPts val="0"/>
              </a:spcBef>
              <a:spcAft>
                <a:spcPts val="1500"/>
              </a:spcAft>
              <a:buNone/>
            </a:pPr>
            <a:r>
              <a:rPr lang="en-GB" sz="1200" b="1" noProof="0" dirty="0">
                <a:solidFill>
                  <a:schemeClr val="accent1"/>
                </a:solidFill>
              </a:rPr>
              <a:t>Managed by</a:t>
            </a:r>
          </a:p>
          <a:p>
            <a:pPr marL="216000" lvl="1" indent="-216000">
              <a:spcAft>
                <a:spcPts val="1500"/>
              </a:spcAft>
              <a:buClr>
                <a:schemeClr val="accent2"/>
              </a:buClr>
              <a:buFont typeface="Arial" panose="020B0604020202020204" pitchFamily="34" charset="0"/>
              <a:buChar char="•"/>
            </a:pPr>
            <a:r>
              <a:rPr lang="en-GB" sz="1200" dirty="0"/>
              <a:t>An Entity is “managed by” another Entity if the managing Entity performs, either directly or through another service provider, (for example) investing activities on behalf of the managed Entity. </a:t>
            </a:r>
          </a:p>
          <a:p>
            <a:pPr marL="216000" lvl="1" indent="-216000">
              <a:spcAft>
                <a:spcPts val="1500"/>
              </a:spcAft>
              <a:buClr>
                <a:schemeClr val="accent2"/>
              </a:buClr>
              <a:buFont typeface="Arial" panose="020B0604020202020204" pitchFamily="34" charset="0"/>
              <a:buChar char="•"/>
            </a:pPr>
            <a:r>
              <a:rPr lang="en-GB" sz="1200" dirty="0"/>
              <a:t>Consequently, the personal holding company will qualify as an Investment Entity.</a:t>
            </a:r>
          </a:p>
          <a:p>
            <a:pPr marL="216000" lvl="1" indent="-216000">
              <a:spcAft>
                <a:spcPts val="1500"/>
              </a:spcAft>
              <a:buClr>
                <a:schemeClr val="accent2"/>
              </a:buClr>
              <a:buFont typeface="Arial" panose="020B0604020202020204" pitchFamily="34" charset="0"/>
              <a:buChar char="•"/>
            </a:pPr>
            <a:r>
              <a:rPr lang="en-GB" sz="1200" dirty="0"/>
              <a:t>However, an Entity does not manage another Entity if it does not have discretionary authority to manage the Entity’s assets (in whole or part).</a:t>
            </a:r>
          </a:p>
        </p:txBody>
      </p:sp>
      <p:sp>
        <p:nvSpPr>
          <p:cNvPr id="4" name="Title 3">
            <a:extLst>
              <a:ext uri="{FF2B5EF4-FFF2-40B4-BE49-F238E27FC236}">
                <a16:creationId xmlns:a16="http://schemas.microsoft.com/office/drawing/2014/main" id="{E6D69529-8BFC-6AF2-9056-0B010FA553BF}"/>
              </a:ext>
            </a:extLst>
          </p:cNvPr>
          <p:cNvSpPr>
            <a:spLocks noGrp="1"/>
          </p:cNvSpPr>
          <p:nvPr>
            <p:ph type="title"/>
          </p:nvPr>
        </p:nvSpPr>
        <p:spPr>
          <a:xfrm>
            <a:off x="265732" y="299033"/>
            <a:ext cx="9646691" cy="287771"/>
          </a:xfrm>
        </p:spPr>
        <p:txBody>
          <a:bodyPr/>
          <a:lstStyle/>
          <a:p>
            <a:r>
              <a:rPr lang="en-GB" b="1" dirty="0"/>
              <a:t>Case example</a:t>
            </a:r>
            <a:endParaRPr lang="en-GB" b="1" noProof="0" dirty="0">
              <a:solidFill>
                <a:schemeClr val="accent2"/>
              </a:solidFill>
            </a:endParaRPr>
          </a:p>
        </p:txBody>
      </p:sp>
      <p:sp>
        <p:nvSpPr>
          <p:cNvPr id="6" name="Content Placeholder 4">
            <a:extLst>
              <a:ext uri="{FF2B5EF4-FFF2-40B4-BE49-F238E27FC236}">
                <a16:creationId xmlns:a16="http://schemas.microsoft.com/office/drawing/2014/main" id="{02BF6613-F178-D175-A2EE-4ECBA38BE3B2}"/>
              </a:ext>
            </a:extLst>
          </p:cNvPr>
          <p:cNvSpPr txBox="1">
            <a:spLocks/>
          </p:cNvSpPr>
          <p:nvPr/>
        </p:nvSpPr>
        <p:spPr>
          <a:xfrm>
            <a:off x="265732" y="981075"/>
            <a:ext cx="11706309" cy="5256213"/>
          </a:xfrm>
          <a:prstGeom prst="rect">
            <a:avLst/>
          </a:prstGeom>
        </p:spPr>
        <p:txBody>
          <a:bodyPr vert="horz" wrap="square" lIns="0" tIns="0" rIns="0" bIns="0" rtlCol="0">
            <a:noAutofit/>
          </a:bodyPr>
          <a:lstStyle>
            <a:lvl1pPr marL="0" indent="0" algn="l" defTabSz="914400" rtl="0" eaLnBrk="1" latinLnBrk="0" hangingPunct="1">
              <a:lnSpc>
                <a:spcPct val="100000"/>
              </a:lnSpc>
              <a:spcBef>
                <a:spcPts val="400"/>
              </a:spcBef>
              <a:buFont typeface="Arial" panose="020B0604020202020204" pitchFamily="34" charset="0"/>
              <a:buNone/>
              <a:defRPr sz="1600" b="0" kern="1200">
                <a:solidFill>
                  <a:schemeClr val="tx2"/>
                </a:solidFill>
                <a:latin typeface="+mn-lt"/>
                <a:ea typeface="+mn-ea"/>
                <a:cs typeface="+mn-cs"/>
              </a:defRPr>
            </a:lvl1pPr>
            <a:lvl2pPr marL="216000" indent="-216000" algn="l" defTabSz="914400" rtl="0" eaLnBrk="1" latinLnBrk="0" hangingPunct="1">
              <a:lnSpc>
                <a:spcPct val="100000"/>
              </a:lnSpc>
              <a:spcBef>
                <a:spcPts val="400"/>
              </a:spcBef>
              <a:buClr>
                <a:schemeClr val="accent2"/>
              </a:buClr>
              <a:buFont typeface="Arial" panose="020B0604020202020204" pitchFamily="34" charset="0"/>
              <a:buChar char="•"/>
              <a:defRPr sz="1600" kern="1200">
                <a:solidFill>
                  <a:schemeClr val="tx2"/>
                </a:solidFill>
                <a:latin typeface="+mn-lt"/>
                <a:ea typeface="+mn-ea"/>
                <a:cs typeface="+mn-cs"/>
              </a:defRPr>
            </a:lvl2pPr>
            <a:lvl3pPr marL="432000" indent="-216000" algn="l" defTabSz="914400" rtl="0" eaLnBrk="1" latinLnBrk="0" hangingPunct="1">
              <a:lnSpc>
                <a:spcPct val="100000"/>
              </a:lnSpc>
              <a:spcBef>
                <a:spcPts val="400"/>
              </a:spcBef>
              <a:buClr>
                <a:schemeClr val="accent2"/>
              </a:buClr>
              <a:buFont typeface="Arial" panose="020B0604020202020204" pitchFamily="34" charset="0"/>
              <a:buChar char="•"/>
              <a:defRPr sz="1600" kern="1200">
                <a:solidFill>
                  <a:schemeClr val="tx2"/>
                </a:solidFill>
                <a:latin typeface="+mn-lt"/>
                <a:ea typeface="+mn-ea"/>
                <a:cs typeface="+mn-cs"/>
              </a:defRPr>
            </a:lvl3pPr>
            <a:lvl4pPr marL="648000" indent="-216000" algn="l" defTabSz="914400" rtl="0" eaLnBrk="1" latinLnBrk="0" hangingPunct="1">
              <a:lnSpc>
                <a:spcPct val="100000"/>
              </a:lnSpc>
              <a:spcBef>
                <a:spcPts val="400"/>
              </a:spcBef>
              <a:buClr>
                <a:schemeClr val="accent2"/>
              </a:buClr>
              <a:buFont typeface="Arial" panose="020B0604020202020204" pitchFamily="34" charset="0"/>
              <a:buChar char="•"/>
              <a:defRPr sz="1600" b="0" kern="1200">
                <a:solidFill>
                  <a:schemeClr val="tx2"/>
                </a:solidFill>
                <a:latin typeface="+mn-lt"/>
                <a:ea typeface="+mn-ea"/>
                <a:cs typeface="+mn-cs"/>
              </a:defRPr>
            </a:lvl4pPr>
            <a:lvl5pPr marL="0" indent="0" algn="l" defTabSz="914400" rtl="0" eaLnBrk="1" latinLnBrk="0" hangingPunct="1">
              <a:lnSpc>
                <a:spcPct val="100000"/>
              </a:lnSpc>
              <a:spcBef>
                <a:spcPts val="600"/>
              </a:spcBef>
              <a:spcAft>
                <a:spcPts val="600"/>
              </a:spcAft>
              <a:buClr>
                <a:schemeClr val="accent2"/>
              </a:buClr>
              <a:buFont typeface="Arial" panose="020B0604020202020204" pitchFamily="34" charset="0"/>
              <a:buNone/>
              <a:defRPr sz="1800" b="1" kern="1200" baseline="0">
                <a:solidFill>
                  <a:schemeClr val="accent1"/>
                </a:solidFill>
                <a:latin typeface="+mn-lt"/>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800" b="1" kern="1200">
                <a:solidFill>
                  <a:schemeClr val="accent2"/>
                </a:solidFill>
                <a:latin typeface="+mn-lt"/>
                <a:ea typeface="+mn-ea"/>
                <a:cs typeface="+mn-cs"/>
              </a:defRPr>
            </a:lvl6pPr>
            <a:lvl7pPr marL="360363" indent="-360363" algn="l" defTabSz="914400" rtl="0" eaLnBrk="1" latinLnBrk="0" hangingPunct="1">
              <a:lnSpc>
                <a:spcPct val="100000"/>
              </a:lnSpc>
              <a:spcBef>
                <a:spcPts val="400"/>
              </a:spcBef>
              <a:buClr>
                <a:schemeClr val="accent2"/>
              </a:buClr>
              <a:buFont typeface="+mj-lt"/>
              <a:buAutoNum type="arabicPeriod"/>
              <a:defRPr sz="1600" kern="1200">
                <a:solidFill>
                  <a:schemeClr val="tx2"/>
                </a:solidFill>
                <a:latin typeface="+mn-lt"/>
                <a:ea typeface="+mn-ea"/>
                <a:cs typeface="+mn-cs"/>
              </a:defRPr>
            </a:lvl7pPr>
            <a:lvl8pPr marL="628650" indent="-268288" algn="l" defTabSz="914400" rtl="0" eaLnBrk="1" latinLnBrk="0" hangingPunct="1">
              <a:lnSpc>
                <a:spcPct val="100000"/>
              </a:lnSpc>
              <a:spcBef>
                <a:spcPts val="400"/>
              </a:spcBef>
              <a:buClr>
                <a:schemeClr val="accent2"/>
              </a:buClr>
              <a:buFont typeface="+mj-lt"/>
              <a:buAutoNum type="alphaLcPeriod"/>
              <a:defRPr sz="1600" kern="1200">
                <a:solidFill>
                  <a:schemeClr val="tx2"/>
                </a:solidFill>
                <a:latin typeface="+mn-lt"/>
                <a:ea typeface="+mn-ea"/>
                <a:cs typeface="+mn-cs"/>
              </a:defRPr>
            </a:lvl8pPr>
            <a:lvl9pPr marL="0" indent="0" algn="l" defTabSz="914400" rtl="0" eaLnBrk="1" latinLnBrk="0" hangingPunct="1">
              <a:lnSpc>
                <a:spcPct val="100000"/>
              </a:lnSpc>
              <a:spcBef>
                <a:spcPts val="400"/>
              </a:spcBef>
              <a:buFont typeface="Arial" panose="020B0604020202020204" pitchFamily="34" charset="0"/>
              <a:buNone/>
              <a:defRPr sz="1600" i="1" kern="1200">
                <a:solidFill>
                  <a:schemeClr val="tx2"/>
                </a:solidFill>
                <a:latin typeface="+mn-lt"/>
                <a:ea typeface="+mn-ea"/>
                <a:cs typeface="+mn-cs"/>
              </a:defRPr>
            </a:lvl9pPr>
          </a:lstStyle>
          <a:p>
            <a:pPr marL="0" lvl="1" indent="0">
              <a:spcBef>
                <a:spcPts val="0"/>
              </a:spcBef>
              <a:spcAft>
                <a:spcPts val="1200"/>
              </a:spcAft>
              <a:buFont typeface="Arial" panose="020B0604020202020204" pitchFamily="34" charset="0"/>
              <a:buNone/>
            </a:pPr>
            <a:r>
              <a:rPr lang="en-GB" sz="1200" b="1" noProof="0" dirty="0">
                <a:solidFill>
                  <a:schemeClr val="accent1"/>
                </a:solidFill>
              </a:rPr>
              <a:t>Managed by</a:t>
            </a:r>
            <a:r>
              <a:rPr lang="en-GB" sz="1200" noProof="0" dirty="0">
                <a:solidFill>
                  <a:schemeClr val="tx1"/>
                </a:solidFill>
              </a:rPr>
              <a:t> </a:t>
            </a:r>
          </a:p>
          <a:p>
            <a:pPr marL="0" lvl="1" indent="0">
              <a:spcBef>
                <a:spcPts val="0"/>
              </a:spcBef>
              <a:spcAft>
                <a:spcPts val="1200"/>
              </a:spcAft>
              <a:buFont typeface="Arial" panose="020B0604020202020204" pitchFamily="34" charset="0"/>
              <a:buNone/>
            </a:pPr>
            <a:endParaRPr lang="en-GB" sz="1200" noProof="0" dirty="0">
              <a:solidFill>
                <a:schemeClr val="tx1"/>
              </a:solidFill>
            </a:endParaRPr>
          </a:p>
          <a:p>
            <a:pPr marL="0" lvl="1" indent="0">
              <a:spcBef>
                <a:spcPts val="0"/>
              </a:spcBef>
              <a:spcAft>
                <a:spcPts val="1200"/>
              </a:spcAft>
              <a:buFont typeface="Arial" panose="020B0604020202020204" pitchFamily="34" charset="0"/>
              <a:buNone/>
            </a:pPr>
            <a:endParaRPr lang="en-GB" sz="1200" b="1" noProof="0" dirty="0">
              <a:solidFill>
                <a:schemeClr val="accent1"/>
              </a:solidFill>
            </a:endParaRPr>
          </a:p>
        </p:txBody>
      </p:sp>
      <p:sp>
        <p:nvSpPr>
          <p:cNvPr id="2" name="Rectangle 1">
            <a:extLst>
              <a:ext uri="{FF2B5EF4-FFF2-40B4-BE49-F238E27FC236}">
                <a16:creationId xmlns:a16="http://schemas.microsoft.com/office/drawing/2014/main" id="{0254371D-15E6-532E-E66A-F87A3A4462DA}"/>
              </a:ext>
            </a:extLst>
          </p:cNvPr>
          <p:cNvSpPr/>
          <p:nvPr/>
        </p:nvSpPr>
        <p:spPr>
          <a:xfrm>
            <a:off x="265732" y="1400179"/>
            <a:ext cx="5544917" cy="4988857"/>
          </a:xfrm>
          <a:prstGeom prst="rect">
            <a:avLst/>
          </a:prstGeom>
          <a:solidFill>
            <a:schemeClr val="accent3">
              <a:lumMod val="20000"/>
              <a:lumOff val="80000"/>
            </a:schemeClr>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noProof="0" dirty="0">
              <a:solidFill>
                <a:schemeClr val="bg2"/>
              </a:solidFill>
            </a:endParaRPr>
          </a:p>
        </p:txBody>
      </p:sp>
      <p:cxnSp>
        <p:nvCxnSpPr>
          <p:cNvPr id="5" name="Straight Connector 4">
            <a:extLst>
              <a:ext uri="{FF2B5EF4-FFF2-40B4-BE49-F238E27FC236}">
                <a16:creationId xmlns:a16="http://schemas.microsoft.com/office/drawing/2014/main" id="{AD895A1F-35AF-0ACC-1144-2A3D2918C207}"/>
              </a:ext>
            </a:extLst>
          </p:cNvPr>
          <p:cNvCxnSpPr>
            <a:cxnSpLocks/>
          </p:cNvCxnSpPr>
          <p:nvPr/>
        </p:nvCxnSpPr>
        <p:spPr>
          <a:xfrm flipV="1">
            <a:off x="2966483" y="2393084"/>
            <a:ext cx="0" cy="103943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2AC274E-03B5-8B64-8E96-73400C8185C2}"/>
              </a:ext>
            </a:extLst>
          </p:cNvPr>
          <p:cNvCxnSpPr>
            <a:cxnSpLocks/>
          </p:cNvCxnSpPr>
          <p:nvPr/>
        </p:nvCxnSpPr>
        <p:spPr>
          <a:xfrm flipV="1">
            <a:off x="2966483" y="4009277"/>
            <a:ext cx="0" cy="109028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DD619844-6E29-2397-EBDB-EDF222CF4822}"/>
              </a:ext>
            </a:extLst>
          </p:cNvPr>
          <p:cNvSpPr/>
          <p:nvPr/>
        </p:nvSpPr>
        <p:spPr>
          <a:xfrm>
            <a:off x="509483" y="1816326"/>
            <a:ext cx="1404000" cy="576758"/>
          </a:xfrm>
          <a:prstGeom prst="rect">
            <a:avLst/>
          </a:prstGeom>
          <a:solidFill>
            <a:schemeClr val="accent6"/>
          </a:solidFill>
          <a:ln w="12700">
            <a:solidFill>
              <a:schemeClr val="accent1"/>
            </a:solidFill>
            <a:prstDash val="solid"/>
          </a:ln>
          <a:effectLst>
            <a:outerShdw blurRad="508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GB" sz="800" noProof="0" dirty="0">
                <a:solidFill>
                  <a:schemeClr val="accent1"/>
                </a:solidFill>
              </a:rPr>
              <a:t>Trust Service Provider</a:t>
            </a:r>
          </a:p>
        </p:txBody>
      </p:sp>
      <p:cxnSp>
        <p:nvCxnSpPr>
          <p:cNvPr id="12" name="Straight Connector 11">
            <a:extLst>
              <a:ext uri="{FF2B5EF4-FFF2-40B4-BE49-F238E27FC236}">
                <a16:creationId xmlns:a16="http://schemas.microsoft.com/office/drawing/2014/main" id="{3CE2DCE0-FCF1-DA64-CE49-88729F1BD86C}"/>
              </a:ext>
            </a:extLst>
          </p:cNvPr>
          <p:cNvCxnSpPr>
            <a:cxnSpLocks/>
            <a:stCxn id="9" idx="2"/>
          </p:cNvCxnSpPr>
          <p:nvPr/>
        </p:nvCxnSpPr>
        <p:spPr>
          <a:xfrm rot="16200000" flipH="1">
            <a:off x="1074076" y="2530491"/>
            <a:ext cx="1327814" cy="1053000"/>
          </a:xfrm>
          <a:prstGeom prst="bentConnector2">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5" name="Rectangle 19">
            <a:extLst>
              <a:ext uri="{FF2B5EF4-FFF2-40B4-BE49-F238E27FC236}">
                <a16:creationId xmlns:a16="http://schemas.microsoft.com/office/drawing/2014/main" id="{276CEA7D-6B54-8B41-AE81-DE0DB44C2966}"/>
              </a:ext>
            </a:extLst>
          </p:cNvPr>
          <p:cNvSpPr/>
          <p:nvPr/>
        </p:nvSpPr>
        <p:spPr>
          <a:xfrm>
            <a:off x="2264483" y="5099566"/>
            <a:ext cx="1404000" cy="576758"/>
          </a:xfrm>
          <a:prstGeom prst="ellipse">
            <a:avLst/>
          </a:prstGeom>
          <a:solidFill>
            <a:schemeClr val="accent6"/>
          </a:solidFill>
          <a:ln w="12700">
            <a:solidFill>
              <a:schemeClr val="accent1"/>
            </a:solidFill>
            <a:prstDash val="solid"/>
          </a:ln>
          <a:effectLst>
            <a:outerShdw blurRad="508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GB" sz="800" noProof="0" dirty="0">
                <a:solidFill>
                  <a:schemeClr val="accent1"/>
                </a:solidFill>
              </a:rPr>
              <a:t>Financial assets</a:t>
            </a:r>
          </a:p>
        </p:txBody>
      </p:sp>
      <p:sp>
        <p:nvSpPr>
          <p:cNvPr id="16" name="Rectangle 15">
            <a:extLst>
              <a:ext uri="{FF2B5EF4-FFF2-40B4-BE49-F238E27FC236}">
                <a16:creationId xmlns:a16="http://schemas.microsoft.com/office/drawing/2014/main" id="{0C04EE15-8E89-F344-AB7F-89F953B0635D}"/>
              </a:ext>
            </a:extLst>
          </p:cNvPr>
          <p:cNvSpPr/>
          <p:nvPr/>
        </p:nvSpPr>
        <p:spPr>
          <a:xfrm>
            <a:off x="2264483" y="3432519"/>
            <a:ext cx="1404000" cy="576758"/>
          </a:xfrm>
          <a:prstGeom prst="rect">
            <a:avLst/>
          </a:prstGeom>
          <a:solidFill>
            <a:schemeClr val="accent3"/>
          </a:solidFill>
          <a:ln w="19050">
            <a:prstDash val="solid"/>
          </a:ln>
          <a:effectLst>
            <a:outerShdw blurRad="508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GB" sz="800" noProof="0" dirty="0">
                <a:solidFill>
                  <a:schemeClr val="accent1"/>
                </a:solidFill>
              </a:rPr>
              <a:t>Personal holding company</a:t>
            </a:r>
          </a:p>
        </p:txBody>
      </p:sp>
      <p:sp>
        <p:nvSpPr>
          <p:cNvPr id="18" name="Oval 17">
            <a:extLst>
              <a:ext uri="{FF2B5EF4-FFF2-40B4-BE49-F238E27FC236}">
                <a16:creationId xmlns:a16="http://schemas.microsoft.com/office/drawing/2014/main" id="{FEAB90C9-69DB-5D74-F6AD-AC36131504D7}"/>
              </a:ext>
            </a:extLst>
          </p:cNvPr>
          <p:cNvSpPr/>
          <p:nvPr/>
        </p:nvSpPr>
        <p:spPr>
          <a:xfrm>
            <a:off x="2264483" y="1816326"/>
            <a:ext cx="1404000" cy="576758"/>
          </a:xfrm>
          <a:prstGeom prst="ellipse">
            <a:avLst/>
          </a:prstGeom>
          <a:solidFill>
            <a:schemeClr val="accent6"/>
          </a:solidFill>
          <a:ln w="12700">
            <a:solidFill>
              <a:schemeClr val="accent1"/>
            </a:solidFill>
            <a:prstDash val="solid"/>
          </a:ln>
          <a:effectLst>
            <a:outerShdw blurRad="508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GB" sz="800" noProof="0" dirty="0">
                <a:solidFill>
                  <a:schemeClr val="accent1"/>
                </a:solidFill>
              </a:rPr>
              <a:t>Sole shareholder</a:t>
            </a:r>
          </a:p>
        </p:txBody>
      </p:sp>
    </p:spTree>
    <p:extLst>
      <p:ext uri="{BB962C8B-B14F-4D97-AF65-F5344CB8AC3E}">
        <p14:creationId xmlns:p14="http://schemas.microsoft.com/office/powerpoint/2010/main" val="39842504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0744E9-FA0A-5185-F0FD-081E11704B6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DF7A2EA-1B15-331C-B103-2557FBA9245B}"/>
              </a:ext>
            </a:extLst>
          </p:cNvPr>
          <p:cNvSpPr>
            <a:spLocks noGrp="1"/>
          </p:cNvSpPr>
          <p:nvPr>
            <p:ph type="title"/>
          </p:nvPr>
        </p:nvSpPr>
        <p:spPr>
          <a:xfrm>
            <a:off x="265732" y="299033"/>
            <a:ext cx="9646691" cy="287771"/>
          </a:xfrm>
        </p:spPr>
        <p:txBody>
          <a:bodyPr/>
          <a:lstStyle/>
          <a:p>
            <a:r>
              <a:rPr lang="en-GB" b="1" dirty="0"/>
              <a:t>Case example</a:t>
            </a:r>
            <a:endParaRPr lang="en-GB" b="1" noProof="0" dirty="0">
              <a:solidFill>
                <a:schemeClr val="accent2"/>
              </a:solidFill>
            </a:endParaRPr>
          </a:p>
        </p:txBody>
      </p:sp>
      <p:sp>
        <p:nvSpPr>
          <p:cNvPr id="6" name="Content Placeholder 4">
            <a:extLst>
              <a:ext uri="{FF2B5EF4-FFF2-40B4-BE49-F238E27FC236}">
                <a16:creationId xmlns:a16="http://schemas.microsoft.com/office/drawing/2014/main" id="{5A6A27AD-B47E-BCFE-754C-6D69F8159911}"/>
              </a:ext>
            </a:extLst>
          </p:cNvPr>
          <p:cNvSpPr txBox="1">
            <a:spLocks/>
          </p:cNvSpPr>
          <p:nvPr/>
        </p:nvSpPr>
        <p:spPr>
          <a:xfrm>
            <a:off x="265732" y="981075"/>
            <a:ext cx="11706309" cy="5256213"/>
          </a:xfrm>
          <a:prstGeom prst="rect">
            <a:avLst/>
          </a:prstGeom>
        </p:spPr>
        <p:txBody>
          <a:bodyPr vert="horz" wrap="square" lIns="0" tIns="0" rIns="0" bIns="0" rtlCol="0">
            <a:noAutofit/>
          </a:bodyPr>
          <a:lstStyle>
            <a:lvl1pPr marL="0" indent="0" algn="l" defTabSz="914400" rtl="0" eaLnBrk="1" latinLnBrk="0" hangingPunct="1">
              <a:lnSpc>
                <a:spcPct val="100000"/>
              </a:lnSpc>
              <a:spcBef>
                <a:spcPts val="400"/>
              </a:spcBef>
              <a:buFont typeface="Arial" panose="020B0604020202020204" pitchFamily="34" charset="0"/>
              <a:buNone/>
              <a:defRPr sz="1600" b="0" kern="1200">
                <a:solidFill>
                  <a:schemeClr val="tx2"/>
                </a:solidFill>
                <a:latin typeface="+mn-lt"/>
                <a:ea typeface="+mn-ea"/>
                <a:cs typeface="+mn-cs"/>
              </a:defRPr>
            </a:lvl1pPr>
            <a:lvl2pPr marL="216000" indent="-216000" algn="l" defTabSz="914400" rtl="0" eaLnBrk="1" latinLnBrk="0" hangingPunct="1">
              <a:lnSpc>
                <a:spcPct val="100000"/>
              </a:lnSpc>
              <a:spcBef>
                <a:spcPts val="400"/>
              </a:spcBef>
              <a:buClr>
                <a:schemeClr val="accent2"/>
              </a:buClr>
              <a:buFont typeface="Arial" panose="020B0604020202020204" pitchFamily="34" charset="0"/>
              <a:buChar char="•"/>
              <a:defRPr sz="1600" kern="1200">
                <a:solidFill>
                  <a:schemeClr val="tx2"/>
                </a:solidFill>
                <a:latin typeface="+mn-lt"/>
                <a:ea typeface="+mn-ea"/>
                <a:cs typeface="+mn-cs"/>
              </a:defRPr>
            </a:lvl2pPr>
            <a:lvl3pPr marL="432000" indent="-216000" algn="l" defTabSz="914400" rtl="0" eaLnBrk="1" latinLnBrk="0" hangingPunct="1">
              <a:lnSpc>
                <a:spcPct val="100000"/>
              </a:lnSpc>
              <a:spcBef>
                <a:spcPts val="400"/>
              </a:spcBef>
              <a:buClr>
                <a:schemeClr val="accent2"/>
              </a:buClr>
              <a:buFont typeface="Arial" panose="020B0604020202020204" pitchFamily="34" charset="0"/>
              <a:buChar char="•"/>
              <a:defRPr sz="1600" kern="1200">
                <a:solidFill>
                  <a:schemeClr val="tx2"/>
                </a:solidFill>
                <a:latin typeface="+mn-lt"/>
                <a:ea typeface="+mn-ea"/>
                <a:cs typeface="+mn-cs"/>
              </a:defRPr>
            </a:lvl3pPr>
            <a:lvl4pPr marL="648000" indent="-216000" algn="l" defTabSz="914400" rtl="0" eaLnBrk="1" latinLnBrk="0" hangingPunct="1">
              <a:lnSpc>
                <a:spcPct val="100000"/>
              </a:lnSpc>
              <a:spcBef>
                <a:spcPts val="400"/>
              </a:spcBef>
              <a:buClr>
                <a:schemeClr val="accent2"/>
              </a:buClr>
              <a:buFont typeface="Arial" panose="020B0604020202020204" pitchFamily="34" charset="0"/>
              <a:buChar char="•"/>
              <a:defRPr sz="1600" b="0" kern="1200">
                <a:solidFill>
                  <a:schemeClr val="tx2"/>
                </a:solidFill>
                <a:latin typeface="+mn-lt"/>
                <a:ea typeface="+mn-ea"/>
                <a:cs typeface="+mn-cs"/>
              </a:defRPr>
            </a:lvl4pPr>
            <a:lvl5pPr marL="0" indent="0" algn="l" defTabSz="914400" rtl="0" eaLnBrk="1" latinLnBrk="0" hangingPunct="1">
              <a:lnSpc>
                <a:spcPct val="100000"/>
              </a:lnSpc>
              <a:spcBef>
                <a:spcPts val="600"/>
              </a:spcBef>
              <a:spcAft>
                <a:spcPts val="600"/>
              </a:spcAft>
              <a:buClr>
                <a:schemeClr val="accent2"/>
              </a:buClr>
              <a:buFont typeface="Arial" panose="020B0604020202020204" pitchFamily="34" charset="0"/>
              <a:buNone/>
              <a:defRPr sz="1800" b="1" kern="1200" baseline="0">
                <a:solidFill>
                  <a:schemeClr val="accent1"/>
                </a:solidFill>
                <a:latin typeface="+mn-lt"/>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800" b="1" kern="1200">
                <a:solidFill>
                  <a:schemeClr val="accent2"/>
                </a:solidFill>
                <a:latin typeface="+mn-lt"/>
                <a:ea typeface="+mn-ea"/>
                <a:cs typeface="+mn-cs"/>
              </a:defRPr>
            </a:lvl6pPr>
            <a:lvl7pPr marL="360363" indent="-360363" algn="l" defTabSz="914400" rtl="0" eaLnBrk="1" latinLnBrk="0" hangingPunct="1">
              <a:lnSpc>
                <a:spcPct val="100000"/>
              </a:lnSpc>
              <a:spcBef>
                <a:spcPts val="400"/>
              </a:spcBef>
              <a:buClr>
                <a:schemeClr val="accent2"/>
              </a:buClr>
              <a:buFont typeface="+mj-lt"/>
              <a:buAutoNum type="arabicPeriod"/>
              <a:defRPr sz="1600" kern="1200">
                <a:solidFill>
                  <a:schemeClr val="tx2"/>
                </a:solidFill>
                <a:latin typeface="+mn-lt"/>
                <a:ea typeface="+mn-ea"/>
                <a:cs typeface="+mn-cs"/>
              </a:defRPr>
            </a:lvl7pPr>
            <a:lvl8pPr marL="628650" indent="-268288" algn="l" defTabSz="914400" rtl="0" eaLnBrk="1" latinLnBrk="0" hangingPunct="1">
              <a:lnSpc>
                <a:spcPct val="100000"/>
              </a:lnSpc>
              <a:spcBef>
                <a:spcPts val="400"/>
              </a:spcBef>
              <a:buClr>
                <a:schemeClr val="accent2"/>
              </a:buClr>
              <a:buFont typeface="+mj-lt"/>
              <a:buAutoNum type="alphaLcPeriod"/>
              <a:defRPr sz="1600" kern="1200">
                <a:solidFill>
                  <a:schemeClr val="tx2"/>
                </a:solidFill>
                <a:latin typeface="+mn-lt"/>
                <a:ea typeface="+mn-ea"/>
                <a:cs typeface="+mn-cs"/>
              </a:defRPr>
            </a:lvl8pPr>
            <a:lvl9pPr marL="0" indent="0" algn="l" defTabSz="914400" rtl="0" eaLnBrk="1" latinLnBrk="0" hangingPunct="1">
              <a:lnSpc>
                <a:spcPct val="100000"/>
              </a:lnSpc>
              <a:spcBef>
                <a:spcPts val="400"/>
              </a:spcBef>
              <a:buFont typeface="Arial" panose="020B0604020202020204" pitchFamily="34" charset="0"/>
              <a:buNone/>
              <a:defRPr sz="1600" i="1" kern="1200">
                <a:solidFill>
                  <a:schemeClr val="tx2"/>
                </a:solidFill>
                <a:latin typeface="+mn-lt"/>
                <a:ea typeface="+mn-ea"/>
                <a:cs typeface="+mn-cs"/>
              </a:defRPr>
            </a:lvl9pPr>
          </a:lstStyle>
          <a:p>
            <a:pPr marL="0" lvl="1" indent="0">
              <a:spcBef>
                <a:spcPts val="0"/>
              </a:spcBef>
              <a:spcAft>
                <a:spcPts val="1200"/>
              </a:spcAft>
              <a:buFont typeface="Arial" panose="020B0604020202020204" pitchFamily="34" charset="0"/>
              <a:buNone/>
            </a:pPr>
            <a:r>
              <a:rPr lang="en-GB" sz="1200" b="1" noProof="0" dirty="0">
                <a:solidFill>
                  <a:schemeClr val="accent1"/>
                </a:solidFill>
              </a:rPr>
              <a:t>Family funds</a:t>
            </a:r>
            <a:endParaRPr lang="en-GB" sz="1200" noProof="0" dirty="0">
              <a:solidFill>
                <a:schemeClr val="tx1"/>
              </a:solidFill>
            </a:endParaRPr>
          </a:p>
          <a:p>
            <a:pPr marL="0" lvl="1" indent="0">
              <a:spcBef>
                <a:spcPts val="0"/>
              </a:spcBef>
              <a:spcAft>
                <a:spcPts val="1200"/>
              </a:spcAft>
              <a:buFont typeface="Arial" panose="020B0604020202020204" pitchFamily="34" charset="0"/>
              <a:buNone/>
            </a:pPr>
            <a:endParaRPr lang="en-GB" sz="1200" noProof="0" dirty="0">
              <a:solidFill>
                <a:schemeClr val="tx1"/>
              </a:solidFill>
            </a:endParaRPr>
          </a:p>
          <a:p>
            <a:pPr marL="0" lvl="1" indent="0">
              <a:spcBef>
                <a:spcPts val="0"/>
              </a:spcBef>
              <a:spcAft>
                <a:spcPts val="1200"/>
              </a:spcAft>
              <a:buFont typeface="Arial" panose="020B0604020202020204" pitchFamily="34" charset="0"/>
              <a:buNone/>
            </a:pPr>
            <a:endParaRPr lang="en-GB" sz="1200" b="1" noProof="0" dirty="0">
              <a:solidFill>
                <a:schemeClr val="accent1"/>
              </a:solidFill>
            </a:endParaRPr>
          </a:p>
        </p:txBody>
      </p:sp>
      <p:sp>
        <p:nvSpPr>
          <p:cNvPr id="2" name="Rectangle 1">
            <a:extLst>
              <a:ext uri="{FF2B5EF4-FFF2-40B4-BE49-F238E27FC236}">
                <a16:creationId xmlns:a16="http://schemas.microsoft.com/office/drawing/2014/main" id="{78C50EA5-1D38-1270-039A-0AB26D1C888E}"/>
              </a:ext>
            </a:extLst>
          </p:cNvPr>
          <p:cNvSpPr/>
          <p:nvPr/>
        </p:nvSpPr>
        <p:spPr>
          <a:xfrm>
            <a:off x="265732" y="1400179"/>
            <a:ext cx="5544917" cy="4988857"/>
          </a:xfrm>
          <a:prstGeom prst="rect">
            <a:avLst/>
          </a:prstGeom>
          <a:solidFill>
            <a:schemeClr val="accent3">
              <a:lumMod val="20000"/>
              <a:lumOff val="80000"/>
            </a:schemeClr>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noProof="0" dirty="0">
              <a:solidFill>
                <a:schemeClr val="bg2"/>
              </a:solidFill>
            </a:endParaRPr>
          </a:p>
        </p:txBody>
      </p:sp>
      <p:cxnSp>
        <p:nvCxnSpPr>
          <p:cNvPr id="5" name="Straight Connector 4">
            <a:extLst>
              <a:ext uri="{FF2B5EF4-FFF2-40B4-BE49-F238E27FC236}">
                <a16:creationId xmlns:a16="http://schemas.microsoft.com/office/drawing/2014/main" id="{80D4A7C8-8CC6-59DD-0C07-49ECED0B7DB0}"/>
              </a:ext>
            </a:extLst>
          </p:cNvPr>
          <p:cNvCxnSpPr>
            <a:cxnSpLocks/>
            <a:stCxn id="11" idx="0"/>
            <a:endCxn id="17" idx="4"/>
          </p:cNvCxnSpPr>
          <p:nvPr/>
        </p:nvCxnSpPr>
        <p:spPr>
          <a:xfrm flipV="1">
            <a:off x="2966483" y="2393084"/>
            <a:ext cx="0" cy="103943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FD377B4-11B3-58D8-FEB1-B91DB6BA17F6}"/>
              </a:ext>
            </a:extLst>
          </p:cNvPr>
          <p:cNvCxnSpPr>
            <a:cxnSpLocks/>
          </p:cNvCxnSpPr>
          <p:nvPr/>
        </p:nvCxnSpPr>
        <p:spPr>
          <a:xfrm flipV="1">
            <a:off x="2966483" y="4009277"/>
            <a:ext cx="0" cy="109028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19">
            <a:extLst>
              <a:ext uri="{FF2B5EF4-FFF2-40B4-BE49-F238E27FC236}">
                <a16:creationId xmlns:a16="http://schemas.microsoft.com/office/drawing/2014/main" id="{4F5408A3-265E-47B0-6A83-31BD949FB0F6}"/>
              </a:ext>
            </a:extLst>
          </p:cNvPr>
          <p:cNvSpPr/>
          <p:nvPr/>
        </p:nvSpPr>
        <p:spPr>
          <a:xfrm>
            <a:off x="2264483" y="5099566"/>
            <a:ext cx="1404000" cy="576758"/>
          </a:xfrm>
          <a:prstGeom prst="ellipse">
            <a:avLst/>
          </a:prstGeom>
          <a:solidFill>
            <a:schemeClr val="accent6"/>
          </a:solidFill>
          <a:ln w="12700">
            <a:solidFill>
              <a:schemeClr val="accent1"/>
            </a:solidFill>
            <a:prstDash val="solid"/>
          </a:ln>
          <a:effectLst>
            <a:outerShdw blurRad="508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GB" sz="800" noProof="0" dirty="0">
                <a:solidFill>
                  <a:schemeClr val="accent1"/>
                </a:solidFill>
              </a:rPr>
              <a:t>Financial assets</a:t>
            </a:r>
          </a:p>
        </p:txBody>
      </p:sp>
      <p:sp>
        <p:nvSpPr>
          <p:cNvPr id="11" name="Rectangle 10">
            <a:extLst>
              <a:ext uri="{FF2B5EF4-FFF2-40B4-BE49-F238E27FC236}">
                <a16:creationId xmlns:a16="http://schemas.microsoft.com/office/drawing/2014/main" id="{A3D5AF0A-F3FF-5242-CBA4-80DCBC63DA24}"/>
              </a:ext>
            </a:extLst>
          </p:cNvPr>
          <p:cNvSpPr/>
          <p:nvPr/>
        </p:nvSpPr>
        <p:spPr>
          <a:xfrm>
            <a:off x="2264483" y="3432519"/>
            <a:ext cx="1404000" cy="576758"/>
          </a:xfrm>
          <a:prstGeom prst="rect">
            <a:avLst/>
          </a:prstGeom>
          <a:solidFill>
            <a:schemeClr val="accent3"/>
          </a:solidFill>
          <a:ln w="19050">
            <a:prstDash val="solid"/>
          </a:ln>
          <a:effectLst>
            <a:outerShdw blurRad="508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GB" sz="800" noProof="0" dirty="0">
                <a:solidFill>
                  <a:schemeClr val="accent1"/>
                </a:solidFill>
              </a:rPr>
              <a:t>Family Investment Vehicle</a:t>
            </a:r>
          </a:p>
        </p:txBody>
      </p:sp>
      <p:sp>
        <p:nvSpPr>
          <p:cNvPr id="17" name="Oval 16">
            <a:extLst>
              <a:ext uri="{FF2B5EF4-FFF2-40B4-BE49-F238E27FC236}">
                <a16:creationId xmlns:a16="http://schemas.microsoft.com/office/drawing/2014/main" id="{59A7DE30-89B8-3E79-23D5-D6FFB85CBC86}"/>
              </a:ext>
            </a:extLst>
          </p:cNvPr>
          <p:cNvSpPr/>
          <p:nvPr/>
        </p:nvSpPr>
        <p:spPr>
          <a:xfrm>
            <a:off x="2264483" y="1816326"/>
            <a:ext cx="1404000" cy="576758"/>
          </a:xfrm>
          <a:prstGeom prst="ellipse">
            <a:avLst/>
          </a:prstGeom>
          <a:solidFill>
            <a:schemeClr val="accent6"/>
          </a:solidFill>
          <a:ln w="12700">
            <a:solidFill>
              <a:schemeClr val="accent1"/>
            </a:solidFill>
            <a:prstDash val="solid"/>
          </a:ln>
          <a:effectLst>
            <a:outerShdw blurRad="508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GB" sz="800" noProof="0" dirty="0">
                <a:solidFill>
                  <a:schemeClr val="accent1"/>
                </a:solidFill>
              </a:rPr>
              <a:t>Family</a:t>
            </a:r>
          </a:p>
        </p:txBody>
      </p:sp>
      <p:sp>
        <p:nvSpPr>
          <p:cNvPr id="7" name="TextBox 6">
            <a:extLst>
              <a:ext uri="{FF2B5EF4-FFF2-40B4-BE49-F238E27FC236}">
                <a16:creationId xmlns:a16="http://schemas.microsoft.com/office/drawing/2014/main" id="{BF99D4E2-7A04-0ABF-C7AE-3D7A87151F67}"/>
              </a:ext>
            </a:extLst>
          </p:cNvPr>
          <p:cNvSpPr txBox="1"/>
          <p:nvPr/>
        </p:nvSpPr>
        <p:spPr>
          <a:xfrm>
            <a:off x="5984417" y="1400179"/>
            <a:ext cx="5987624" cy="654025"/>
          </a:xfrm>
          <a:prstGeom prst="rect">
            <a:avLst/>
          </a:prstGeom>
          <a:noFill/>
        </p:spPr>
        <p:txBody>
          <a:bodyPr wrap="square">
            <a:spAutoFit/>
          </a:bodyPr>
          <a:lstStyle/>
          <a:p>
            <a:pPr marL="0" lvl="1" indent="0">
              <a:spcBef>
                <a:spcPts val="0"/>
              </a:spcBef>
              <a:spcAft>
                <a:spcPts val="1500"/>
              </a:spcAft>
              <a:buNone/>
            </a:pPr>
            <a:r>
              <a:rPr lang="en-GB" sz="1200" b="1" noProof="0" dirty="0">
                <a:solidFill>
                  <a:schemeClr val="accent1"/>
                </a:solidFill>
              </a:rPr>
              <a:t>Change in Curaçao CRS Guidance</a:t>
            </a:r>
          </a:p>
          <a:p>
            <a:pPr marL="216000" lvl="1" indent="-216000">
              <a:spcBef>
                <a:spcPts val="0"/>
              </a:spcBef>
              <a:spcAft>
                <a:spcPts val="1500"/>
              </a:spcAft>
              <a:buClr>
                <a:schemeClr val="accent2"/>
              </a:buClr>
              <a:buFont typeface="Arial" panose="020B0604020202020204" pitchFamily="34" charset="0"/>
              <a:buChar char="•"/>
            </a:pPr>
            <a:r>
              <a:rPr lang="en-GB" sz="1200" dirty="0"/>
              <a:t>Since 2024, family funds may no longer automatically qualify as a Passive NFE.</a:t>
            </a:r>
          </a:p>
        </p:txBody>
      </p:sp>
    </p:spTree>
    <p:extLst>
      <p:ext uri="{BB962C8B-B14F-4D97-AF65-F5344CB8AC3E}">
        <p14:creationId xmlns:p14="http://schemas.microsoft.com/office/powerpoint/2010/main" val="35650693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433019-476A-C489-E23C-7CE43A61106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1BB2D61-46EB-C28F-6B68-891F13F133AC}"/>
              </a:ext>
            </a:extLst>
          </p:cNvPr>
          <p:cNvSpPr>
            <a:spLocks noGrp="1"/>
          </p:cNvSpPr>
          <p:nvPr>
            <p:ph type="title"/>
          </p:nvPr>
        </p:nvSpPr>
        <p:spPr>
          <a:xfrm>
            <a:off x="265732" y="299033"/>
            <a:ext cx="9646691" cy="287771"/>
          </a:xfrm>
        </p:spPr>
        <p:txBody>
          <a:bodyPr/>
          <a:lstStyle/>
          <a:p>
            <a:r>
              <a:rPr lang="en-GB" b="1" dirty="0"/>
              <a:t>Case example</a:t>
            </a:r>
            <a:endParaRPr lang="en-GB" b="1" noProof="0" dirty="0">
              <a:solidFill>
                <a:schemeClr val="accent2"/>
              </a:solidFill>
            </a:endParaRPr>
          </a:p>
        </p:txBody>
      </p:sp>
      <p:sp>
        <p:nvSpPr>
          <p:cNvPr id="6" name="Content Placeholder 4">
            <a:extLst>
              <a:ext uri="{FF2B5EF4-FFF2-40B4-BE49-F238E27FC236}">
                <a16:creationId xmlns:a16="http://schemas.microsoft.com/office/drawing/2014/main" id="{B2D11009-F986-83F9-861D-A932928C7E15}"/>
              </a:ext>
            </a:extLst>
          </p:cNvPr>
          <p:cNvSpPr txBox="1">
            <a:spLocks/>
          </p:cNvSpPr>
          <p:nvPr/>
        </p:nvSpPr>
        <p:spPr>
          <a:xfrm>
            <a:off x="265733" y="981075"/>
            <a:ext cx="5353058" cy="5256213"/>
          </a:xfrm>
          <a:prstGeom prst="rect">
            <a:avLst/>
          </a:prstGeom>
        </p:spPr>
        <p:txBody>
          <a:bodyPr vert="horz" wrap="square" lIns="0" tIns="0" rIns="0" bIns="0" rtlCol="0">
            <a:noAutofit/>
          </a:bodyPr>
          <a:lstStyle>
            <a:lvl1pPr marL="0" indent="0" algn="l" defTabSz="914400" rtl="0" eaLnBrk="1" latinLnBrk="0" hangingPunct="1">
              <a:lnSpc>
                <a:spcPct val="100000"/>
              </a:lnSpc>
              <a:spcBef>
                <a:spcPts val="400"/>
              </a:spcBef>
              <a:buFont typeface="Arial" panose="020B0604020202020204" pitchFamily="34" charset="0"/>
              <a:buNone/>
              <a:defRPr sz="1600" b="0" kern="1200">
                <a:solidFill>
                  <a:schemeClr val="tx2"/>
                </a:solidFill>
                <a:latin typeface="+mn-lt"/>
                <a:ea typeface="+mn-ea"/>
                <a:cs typeface="+mn-cs"/>
              </a:defRPr>
            </a:lvl1pPr>
            <a:lvl2pPr marL="216000" indent="-216000" algn="l" defTabSz="914400" rtl="0" eaLnBrk="1" latinLnBrk="0" hangingPunct="1">
              <a:lnSpc>
                <a:spcPct val="100000"/>
              </a:lnSpc>
              <a:spcBef>
                <a:spcPts val="400"/>
              </a:spcBef>
              <a:buClr>
                <a:schemeClr val="accent2"/>
              </a:buClr>
              <a:buFont typeface="Arial" panose="020B0604020202020204" pitchFamily="34" charset="0"/>
              <a:buChar char="•"/>
              <a:defRPr sz="1600" kern="1200">
                <a:solidFill>
                  <a:schemeClr val="tx2"/>
                </a:solidFill>
                <a:latin typeface="+mn-lt"/>
                <a:ea typeface="+mn-ea"/>
                <a:cs typeface="+mn-cs"/>
              </a:defRPr>
            </a:lvl2pPr>
            <a:lvl3pPr marL="432000" indent="-216000" algn="l" defTabSz="914400" rtl="0" eaLnBrk="1" latinLnBrk="0" hangingPunct="1">
              <a:lnSpc>
                <a:spcPct val="100000"/>
              </a:lnSpc>
              <a:spcBef>
                <a:spcPts val="400"/>
              </a:spcBef>
              <a:buClr>
                <a:schemeClr val="accent2"/>
              </a:buClr>
              <a:buFont typeface="Arial" panose="020B0604020202020204" pitchFamily="34" charset="0"/>
              <a:buChar char="•"/>
              <a:defRPr sz="1600" kern="1200">
                <a:solidFill>
                  <a:schemeClr val="tx2"/>
                </a:solidFill>
                <a:latin typeface="+mn-lt"/>
                <a:ea typeface="+mn-ea"/>
                <a:cs typeface="+mn-cs"/>
              </a:defRPr>
            </a:lvl3pPr>
            <a:lvl4pPr marL="648000" indent="-216000" algn="l" defTabSz="914400" rtl="0" eaLnBrk="1" latinLnBrk="0" hangingPunct="1">
              <a:lnSpc>
                <a:spcPct val="100000"/>
              </a:lnSpc>
              <a:spcBef>
                <a:spcPts val="400"/>
              </a:spcBef>
              <a:buClr>
                <a:schemeClr val="accent2"/>
              </a:buClr>
              <a:buFont typeface="Arial" panose="020B0604020202020204" pitchFamily="34" charset="0"/>
              <a:buChar char="•"/>
              <a:defRPr sz="1600" b="0" kern="1200">
                <a:solidFill>
                  <a:schemeClr val="tx2"/>
                </a:solidFill>
                <a:latin typeface="+mn-lt"/>
                <a:ea typeface="+mn-ea"/>
                <a:cs typeface="+mn-cs"/>
              </a:defRPr>
            </a:lvl4pPr>
            <a:lvl5pPr marL="0" indent="0" algn="l" defTabSz="914400" rtl="0" eaLnBrk="1" latinLnBrk="0" hangingPunct="1">
              <a:lnSpc>
                <a:spcPct val="100000"/>
              </a:lnSpc>
              <a:spcBef>
                <a:spcPts val="600"/>
              </a:spcBef>
              <a:spcAft>
                <a:spcPts val="600"/>
              </a:spcAft>
              <a:buClr>
                <a:schemeClr val="accent2"/>
              </a:buClr>
              <a:buFont typeface="Arial" panose="020B0604020202020204" pitchFamily="34" charset="0"/>
              <a:buNone/>
              <a:defRPr sz="1800" b="1" kern="1200" baseline="0">
                <a:solidFill>
                  <a:schemeClr val="accent1"/>
                </a:solidFill>
                <a:latin typeface="+mn-lt"/>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800" b="1" kern="1200">
                <a:solidFill>
                  <a:schemeClr val="accent2"/>
                </a:solidFill>
                <a:latin typeface="+mn-lt"/>
                <a:ea typeface="+mn-ea"/>
                <a:cs typeface="+mn-cs"/>
              </a:defRPr>
            </a:lvl6pPr>
            <a:lvl7pPr marL="360363" indent="-360363" algn="l" defTabSz="914400" rtl="0" eaLnBrk="1" latinLnBrk="0" hangingPunct="1">
              <a:lnSpc>
                <a:spcPct val="100000"/>
              </a:lnSpc>
              <a:spcBef>
                <a:spcPts val="400"/>
              </a:spcBef>
              <a:buClr>
                <a:schemeClr val="accent2"/>
              </a:buClr>
              <a:buFont typeface="+mj-lt"/>
              <a:buAutoNum type="arabicPeriod"/>
              <a:defRPr sz="1600" kern="1200">
                <a:solidFill>
                  <a:schemeClr val="tx2"/>
                </a:solidFill>
                <a:latin typeface="+mn-lt"/>
                <a:ea typeface="+mn-ea"/>
                <a:cs typeface="+mn-cs"/>
              </a:defRPr>
            </a:lvl7pPr>
            <a:lvl8pPr marL="628650" indent="-268288" algn="l" defTabSz="914400" rtl="0" eaLnBrk="1" latinLnBrk="0" hangingPunct="1">
              <a:lnSpc>
                <a:spcPct val="100000"/>
              </a:lnSpc>
              <a:spcBef>
                <a:spcPts val="400"/>
              </a:spcBef>
              <a:buClr>
                <a:schemeClr val="accent2"/>
              </a:buClr>
              <a:buFont typeface="+mj-lt"/>
              <a:buAutoNum type="alphaLcPeriod"/>
              <a:defRPr sz="1600" kern="1200">
                <a:solidFill>
                  <a:schemeClr val="tx2"/>
                </a:solidFill>
                <a:latin typeface="+mn-lt"/>
                <a:ea typeface="+mn-ea"/>
                <a:cs typeface="+mn-cs"/>
              </a:defRPr>
            </a:lvl8pPr>
            <a:lvl9pPr marL="0" indent="0" algn="l" defTabSz="914400" rtl="0" eaLnBrk="1" latinLnBrk="0" hangingPunct="1">
              <a:lnSpc>
                <a:spcPct val="100000"/>
              </a:lnSpc>
              <a:spcBef>
                <a:spcPts val="400"/>
              </a:spcBef>
              <a:buFont typeface="Arial" panose="020B0604020202020204" pitchFamily="34" charset="0"/>
              <a:buNone/>
              <a:defRPr sz="1600" i="1" kern="1200">
                <a:solidFill>
                  <a:schemeClr val="tx2"/>
                </a:solidFill>
                <a:latin typeface="+mn-lt"/>
                <a:ea typeface="+mn-ea"/>
                <a:cs typeface="+mn-cs"/>
              </a:defRPr>
            </a:lvl9pPr>
          </a:lstStyle>
          <a:p>
            <a:pPr lvl="1">
              <a:spcBef>
                <a:spcPts val="0"/>
              </a:spcBef>
              <a:spcAft>
                <a:spcPts val="1200"/>
              </a:spcAft>
            </a:pPr>
            <a:r>
              <a:rPr lang="en-GB" sz="1200" noProof="0" dirty="0">
                <a:solidFill>
                  <a:schemeClr val="tx1"/>
                </a:solidFill>
              </a:rPr>
              <a:t>An individual claims to be a tax resident of the Netherlands. </a:t>
            </a:r>
            <a:r>
              <a:rPr lang="en-GB" sz="1200" dirty="0">
                <a:solidFill>
                  <a:schemeClr val="tx1"/>
                </a:solidFill>
              </a:rPr>
              <a:t>However, the form is signed in Barcelona, Spain.</a:t>
            </a:r>
          </a:p>
          <a:p>
            <a:pPr lvl="1">
              <a:spcBef>
                <a:spcPts val="0"/>
              </a:spcBef>
              <a:spcAft>
                <a:spcPts val="1200"/>
              </a:spcAft>
            </a:pPr>
            <a:r>
              <a:rPr lang="en-GB" sz="1200" noProof="0" dirty="0">
                <a:solidFill>
                  <a:schemeClr val="tx1"/>
                </a:solidFill>
              </a:rPr>
              <a:t>Upon checking the relevant KYC, it turned out this person is a tax resident of Spain. Consequently, the provided self-certification form is invalid.</a:t>
            </a:r>
            <a:endParaRPr lang="en-GB" sz="1200" noProof="0" dirty="0">
              <a:solidFill>
                <a:schemeClr val="accent1"/>
              </a:solidFill>
            </a:endParaRPr>
          </a:p>
          <a:p>
            <a:pPr marL="0" lvl="1" indent="0">
              <a:spcBef>
                <a:spcPts val="0"/>
              </a:spcBef>
              <a:spcAft>
                <a:spcPts val="1200"/>
              </a:spcAft>
              <a:buFont typeface="Arial" panose="020B0604020202020204" pitchFamily="34" charset="0"/>
              <a:buNone/>
            </a:pPr>
            <a:endParaRPr lang="en-GB" sz="1200" noProof="0" dirty="0">
              <a:solidFill>
                <a:schemeClr val="tx1"/>
              </a:solidFill>
            </a:endParaRPr>
          </a:p>
          <a:p>
            <a:pPr marL="0" lvl="1" indent="0">
              <a:spcBef>
                <a:spcPts val="0"/>
              </a:spcBef>
              <a:spcAft>
                <a:spcPts val="1200"/>
              </a:spcAft>
              <a:buFont typeface="Arial" panose="020B0604020202020204" pitchFamily="34" charset="0"/>
              <a:buNone/>
            </a:pPr>
            <a:endParaRPr lang="en-GB" sz="1200" b="1" noProof="0" dirty="0">
              <a:solidFill>
                <a:schemeClr val="accent1"/>
              </a:solidFill>
            </a:endParaRPr>
          </a:p>
        </p:txBody>
      </p:sp>
      <p:pic>
        <p:nvPicPr>
          <p:cNvPr id="2" name="Picture 1">
            <a:extLst>
              <a:ext uri="{FF2B5EF4-FFF2-40B4-BE49-F238E27FC236}">
                <a16:creationId xmlns:a16="http://schemas.microsoft.com/office/drawing/2014/main" id="{FC20C9CE-FDEA-0EDC-51AC-F71D594B623B}"/>
              </a:ext>
            </a:extLst>
          </p:cNvPr>
          <p:cNvPicPr>
            <a:picLocks noChangeAspect="1"/>
          </p:cNvPicPr>
          <p:nvPr/>
        </p:nvPicPr>
        <p:blipFill>
          <a:blip r:embed="rId3"/>
          <a:stretch>
            <a:fillRect/>
          </a:stretch>
        </p:blipFill>
        <p:spPr>
          <a:xfrm>
            <a:off x="6096000" y="981075"/>
            <a:ext cx="4845104" cy="3149317"/>
          </a:xfrm>
          <a:prstGeom prst="rect">
            <a:avLst/>
          </a:prstGeom>
        </p:spPr>
      </p:pic>
      <p:pic>
        <p:nvPicPr>
          <p:cNvPr id="3" name="Picture 2">
            <a:extLst>
              <a:ext uri="{FF2B5EF4-FFF2-40B4-BE49-F238E27FC236}">
                <a16:creationId xmlns:a16="http://schemas.microsoft.com/office/drawing/2014/main" id="{4D8431DE-E48A-3278-495E-30A943CAB391}"/>
              </a:ext>
            </a:extLst>
          </p:cNvPr>
          <p:cNvPicPr>
            <a:picLocks noChangeAspect="1"/>
          </p:cNvPicPr>
          <p:nvPr/>
        </p:nvPicPr>
        <p:blipFill>
          <a:blip r:embed="rId4"/>
          <a:stretch>
            <a:fillRect/>
          </a:stretch>
        </p:blipFill>
        <p:spPr>
          <a:xfrm>
            <a:off x="6096000" y="4130392"/>
            <a:ext cx="4845104" cy="2185166"/>
          </a:xfrm>
          <a:prstGeom prst="rect">
            <a:avLst/>
          </a:prstGeom>
        </p:spPr>
      </p:pic>
    </p:spTree>
    <p:extLst>
      <p:ext uri="{BB962C8B-B14F-4D97-AF65-F5344CB8AC3E}">
        <p14:creationId xmlns:p14="http://schemas.microsoft.com/office/powerpoint/2010/main" val="3845870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05F639-8FBC-C786-F5A8-69ACCAF564C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66B47C6-EB41-1758-88BB-267F694FA229}"/>
              </a:ext>
            </a:extLst>
          </p:cNvPr>
          <p:cNvSpPr>
            <a:spLocks noGrp="1"/>
          </p:cNvSpPr>
          <p:nvPr>
            <p:ph type="title"/>
          </p:nvPr>
        </p:nvSpPr>
        <p:spPr>
          <a:xfrm>
            <a:off x="265732" y="299033"/>
            <a:ext cx="9646691" cy="287771"/>
          </a:xfrm>
        </p:spPr>
        <p:txBody>
          <a:bodyPr/>
          <a:lstStyle/>
          <a:p>
            <a:r>
              <a:rPr lang="en-GB" b="1" noProof="0" dirty="0"/>
              <a:t>Case example</a:t>
            </a:r>
            <a:endParaRPr lang="en-GB" b="1" noProof="0" dirty="0">
              <a:solidFill>
                <a:schemeClr val="accent2"/>
              </a:solidFill>
            </a:endParaRPr>
          </a:p>
        </p:txBody>
      </p:sp>
      <p:sp>
        <p:nvSpPr>
          <p:cNvPr id="6" name="Content Placeholder 4">
            <a:extLst>
              <a:ext uri="{FF2B5EF4-FFF2-40B4-BE49-F238E27FC236}">
                <a16:creationId xmlns:a16="http://schemas.microsoft.com/office/drawing/2014/main" id="{D8FB62E0-06C1-238B-086E-BEDB14B611D4}"/>
              </a:ext>
            </a:extLst>
          </p:cNvPr>
          <p:cNvSpPr txBox="1">
            <a:spLocks/>
          </p:cNvSpPr>
          <p:nvPr/>
        </p:nvSpPr>
        <p:spPr>
          <a:xfrm>
            <a:off x="265733" y="981075"/>
            <a:ext cx="5353058" cy="5256213"/>
          </a:xfrm>
          <a:prstGeom prst="rect">
            <a:avLst/>
          </a:prstGeom>
        </p:spPr>
        <p:txBody>
          <a:bodyPr vert="horz" wrap="square" lIns="0" tIns="0" rIns="0" bIns="0" rtlCol="0">
            <a:noAutofit/>
          </a:bodyPr>
          <a:lstStyle>
            <a:lvl1pPr marL="0" indent="0" algn="l" defTabSz="914400" rtl="0" eaLnBrk="1" latinLnBrk="0" hangingPunct="1">
              <a:lnSpc>
                <a:spcPct val="100000"/>
              </a:lnSpc>
              <a:spcBef>
                <a:spcPts val="400"/>
              </a:spcBef>
              <a:buFont typeface="Arial" panose="020B0604020202020204" pitchFamily="34" charset="0"/>
              <a:buNone/>
              <a:defRPr sz="1600" b="0" kern="1200">
                <a:solidFill>
                  <a:schemeClr val="tx2"/>
                </a:solidFill>
                <a:latin typeface="+mn-lt"/>
                <a:ea typeface="+mn-ea"/>
                <a:cs typeface="+mn-cs"/>
              </a:defRPr>
            </a:lvl1pPr>
            <a:lvl2pPr marL="216000" indent="-216000" algn="l" defTabSz="914400" rtl="0" eaLnBrk="1" latinLnBrk="0" hangingPunct="1">
              <a:lnSpc>
                <a:spcPct val="100000"/>
              </a:lnSpc>
              <a:spcBef>
                <a:spcPts val="400"/>
              </a:spcBef>
              <a:buClr>
                <a:schemeClr val="accent2"/>
              </a:buClr>
              <a:buFont typeface="Arial" panose="020B0604020202020204" pitchFamily="34" charset="0"/>
              <a:buChar char="•"/>
              <a:defRPr sz="1600" kern="1200">
                <a:solidFill>
                  <a:schemeClr val="tx2"/>
                </a:solidFill>
                <a:latin typeface="+mn-lt"/>
                <a:ea typeface="+mn-ea"/>
                <a:cs typeface="+mn-cs"/>
              </a:defRPr>
            </a:lvl2pPr>
            <a:lvl3pPr marL="432000" indent="-216000" algn="l" defTabSz="914400" rtl="0" eaLnBrk="1" latinLnBrk="0" hangingPunct="1">
              <a:lnSpc>
                <a:spcPct val="100000"/>
              </a:lnSpc>
              <a:spcBef>
                <a:spcPts val="400"/>
              </a:spcBef>
              <a:buClr>
                <a:schemeClr val="accent2"/>
              </a:buClr>
              <a:buFont typeface="Arial" panose="020B0604020202020204" pitchFamily="34" charset="0"/>
              <a:buChar char="•"/>
              <a:defRPr sz="1600" kern="1200">
                <a:solidFill>
                  <a:schemeClr val="tx2"/>
                </a:solidFill>
                <a:latin typeface="+mn-lt"/>
                <a:ea typeface="+mn-ea"/>
                <a:cs typeface="+mn-cs"/>
              </a:defRPr>
            </a:lvl3pPr>
            <a:lvl4pPr marL="648000" indent="-216000" algn="l" defTabSz="914400" rtl="0" eaLnBrk="1" latinLnBrk="0" hangingPunct="1">
              <a:lnSpc>
                <a:spcPct val="100000"/>
              </a:lnSpc>
              <a:spcBef>
                <a:spcPts val="400"/>
              </a:spcBef>
              <a:buClr>
                <a:schemeClr val="accent2"/>
              </a:buClr>
              <a:buFont typeface="Arial" panose="020B0604020202020204" pitchFamily="34" charset="0"/>
              <a:buChar char="•"/>
              <a:defRPr sz="1600" b="0" kern="1200">
                <a:solidFill>
                  <a:schemeClr val="tx2"/>
                </a:solidFill>
                <a:latin typeface="+mn-lt"/>
                <a:ea typeface="+mn-ea"/>
                <a:cs typeface="+mn-cs"/>
              </a:defRPr>
            </a:lvl4pPr>
            <a:lvl5pPr marL="0" indent="0" algn="l" defTabSz="914400" rtl="0" eaLnBrk="1" latinLnBrk="0" hangingPunct="1">
              <a:lnSpc>
                <a:spcPct val="100000"/>
              </a:lnSpc>
              <a:spcBef>
                <a:spcPts val="600"/>
              </a:spcBef>
              <a:spcAft>
                <a:spcPts val="600"/>
              </a:spcAft>
              <a:buClr>
                <a:schemeClr val="accent2"/>
              </a:buClr>
              <a:buFont typeface="Arial" panose="020B0604020202020204" pitchFamily="34" charset="0"/>
              <a:buNone/>
              <a:defRPr sz="1800" b="1" kern="1200" baseline="0">
                <a:solidFill>
                  <a:schemeClr val="accent1"/>
                </a:solidFill>
                <a:latin typeface="+mn-lt"/>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800" b="1" kern="1200">
                <a:solidFill>
                  <a:schemeClr val="accent2"/>
                </a:solidFill>
                <a:latin typeface="+mn-lt"/>
                <a:ea typeface="+mn-ea"/>
                <a:cs typeface="+mn-cs"/>
              </a:defRPr>
            </a:lvl6pPr>
            <a:lvl7pPr marL="360363" indent="-360363" algn="l" defTabSz="914400" rtl="0" eaLnBrk="1" latinLnBrk="0" hangingPunct="1">
              <a:lnSpc>
                <a:spcPct val="100000"/>
              </a:lnSpc>
              <a:spcBef>
                <a:spcPts val="400"/>
              </a:spcBef>
              <a:buClr>
                <a:schemeClr val="accent2"/>
              </a:buClr>
              <a:buFont typeface="+mj-lt"/>
              <a:buAutoNum type="arabicPeriod"/>
              <a:defRPr sz="1600" kern="1200">
                <a:solidFill>
                  <a:schemeClr val="tx2"/>
                </a:solidFill>
                <a:latin typeface="+mn-lt"/>
                <a:ea typeface="+mn-ea"/>
                <a:cs typeface="+mn-cs"/>
              </a:defRPr>
            </a:lvl7pPr>
            <a:lvl8pPr marL="628650" indent="-268288" algn="l" defTabSz="914400" rtl="0" eaLnBrk="1" latinLnBrk="0" hangingPunct="1">
              <a:lnSpc>
                <a:spcPct val="100000"/>
              </a:lnSpc>
              <a:spcBef>
                <a:spcPts val="400"/>
              </a:spcBef>
              <a:buClr>
                <a:schemeClr val="accent2"/>
              </a:buClr>
              <a:buFont typeface="+mj-lt"/>
              <a:buAutoNum type="alphaLcPeriod"/>
              <a:defRPr sz="1600" kern="1200">
                <a:solidFill>
                  <a:schemeClr val="tx2"/>
                </a:solidFill>
                <a:latin typeface="+mn-lt"/>
                <a:ea typeface="+mn-ea"/>
                <a:cs typeface="+mn-cs"/>
              </a:defRPr>
            </a:lvl8pPr>
            <a:lvl9pPr marL="0" indent="0" algn="l" defTabSz="914400" rtl="0" eaLnBrk="1" latinLnBrk="0" hangingPunct="1">
              <a:lnSpc>
                <a:spcPct val="100000"/>
              </a:lnSpc>
              <a:spcBef>
                <a:spcPts val="400"/>
              </a:spcBef>
              <a:buFont typeface="Arial" panose="020B0604020202020204" pitchFamily="34" charset="0"/>
              <a:buNone/>
              <a:defRPr sz="1600" i="1" kern="1200">
                <a:solidFill>
                  <a:schemeClr val="tx2"/>
                </a:solidFill>
                <a:latin typeface="+mn-lt"/>
                <a:ea typeface="+mn-ea"/>
                <a:cs typeface="+mn-cs"/>
              </a:defRPr>
            </a:lvl9pPr>
          </a:lstStyle>
          <a:p>
            <a:pPr lvl="1">
              <a:spcBef>
                <a:spcPts val="0"/>
              </a:spcBef>
              <a:spcAft>
                <a:spcPts val="1200"/>
              </a:spcAft>
            </a:pPr>
            <a:r>
              <a:rPr lang="en-GB" sz="1200" noProof="0" dirty="0">
                <a:solidFill>
                  <a:schemeClr val="tx1"/>
                </a:solidFill>
              </a:rPr>
              <a:t>This individual is a tax resident of the United Kingdom which, according to this induvial, does not issue tax identification numbers </a:t>
            </a:r>
            <a:r>
              <a:rPr lang="en-GB" sz="1200" dirty="0">
                <a:solidFill>
                  <a:schemeClr val="tx1"/>
                </a:solidFill>
              </a:rPr>
              <a:t>(</a:t>
            </a:r>
            <a:r>
              <a:rPr lang="en-GB" sz="1200" b="1" noProof="0" dirty="0">
                <a:solidFill>
                  <a:schemeClr val="tx1"/>
                </a:solidFill>
              </a:rPr>
              <a:t>TINs</a:t>
            </a:r>
            <a:r>
              <a:rPr lang="en-GB" sz="1200" noProof="0" dirty="0">
                <a:solidFill>
                  <a:schemeClr val="tx1"/>
                </a:solidFill>
              </a:rPr>
              <a:t>).</a:t>
            </a:r>
            <a:endParaRPr lang="en-GB" sz="1200" dirty="0">
              <a:solidFill>
                <a:schemeClr val="tx1"/>
              </a:solidFill>
            </a:endParaRPr>
          </a:p>
          <a:p>
            <a:pPr lvl="1">
              <a:spcBef>
                <a:spcPts val="0"/>
              </a:spcBef>
              <a:spcAft>
                <a:spcPts val="1200"/>
              </a:spcAft>
            </a:pPr>
            <a:r>
              <a:rPr lang="en-GB" sz="1200" noProof="0" dirty="0">
                <a:solidFill>
                  <a:schemeClr val="tx1"/>
                </a:solidFill>
              </a:rPr>
              <a:t>Based on the CRS commentary, if a TIN is missing, the Reporting Financial Institution must check the website of the OECD regarding the structure and issuance of TINs in OECD countries.</a:t>
            </a:r>
          </a:p>
          <a:p>
            <a:pPr lvl="1">
              <a:spcBef>
                <a:spcPts val="0"/>
              </a:spcBef>
              <a:spcAft>
                <a:spcPts val="1200"/>
              </a:spcAft>
            </a:pPr>
            <a:r>
              <a:rPr lang="en-GB" sz="1200" dirty="0">
                <a:solidFill>
                  <a:schemeClr val="tx1"/>
                </a:solidFill>
              </a:rPr>
              <a:t>In this case, strictly speaking, the United Kingdom does not issue TINs. Accordingly, a functional equivalent must be included in the self-certification form (which does exist).</a:t>
            </a:r>
            <a:endParaRPr lang="en-GB" sz="1200" noProof="0" dirty="0">
              <a:solidFill>
                <a:schemeClr val="accent1"/>
              </a:solidFill>
            </a:endParaRPr>
          </a:p>
          <a:p>
            <a:pPr marL="0" lvl="1" indent="0">
              <a:spcBef>
                <a:spcPts val="0"/>
              </a:spcBef>
              <a:spcAft>
                <a:spcPts val="1200"/>
              </a:spcAft>
              <a:buFont typeface="Arial" panose="020B0604020202020204" pitchFamily="34" charset="0"/>
              <a:buNone/>
            </a:pPr>
            <a:endParaRPr lang="en-GB" sz="1200" noProof="0" dirty="0">
              <a:solidFill>
                <a:schemeClr val="tx1"/>
              </a:solidFill>
            </a:endParaRPr>
          </a:p>
          <a:p>
            <a:pPr marL="0" lvl="1" indent="0">
              <a:spcBef>
                <a:spcPts val="0"/>
              </a:spcBef>
              <a:spcAft>
                <a:spcPts val="1200"/>
              </a:spcAft>
              <a:buFont typeface="Arial" panose="020B0604020202020204" pitchFamily="34" charset="0"/>
              <a:buNone/>
            </a:pPr>
            <a:endParaRPr lang="en-GB" sz="1200" b="1" noProof="0" dirty="0">
              <a:solidFill>
                <a:schemeClr val="accent1"/>
              </a:solidFill>
            </a:endParaRPr>
          </a:p>
        </p:txBody>
      </p:sp>
      <p:pic>
        <p:nvPicPr>
          <p:cNvPr id="5" name="Picture 4">
            <a:extLst>
              <a:ext uri="{FF2B5EF4-FFF2-40B4-BE49-F238E27FC236}">
                <a16:creationId xmlns:a16="http://schemas.microsoft.com/office/drawing/2014/main" id="{E48CF7D7-36B3-CFE1-12BF-5B9CE34B1CF8}"/>
              </a:ext>
            </a:extLst>
          </p:cNvPr>
          <p:cNvPicPr>
            <a:picLocks noChangeAspect="1"/>
          </p:cNvPicPr>
          <p:nvPr/>
        </p:nvPicPr>
        <p:blipFill>
          <a:blip r:embed="rId3"/>
          <a:stretch>
            <a:fillRect/>
          </a:stretch>
        </p:blipFill>
        <p:spPr>
          <a:xfrm>
            <a:off x="6096000" y="1275623"/>
            <a:ext cx="5975526" cy="2749577"/>
          </a:xfrm>
          <a:prstGeom prst="rect">
            <a:avLst/>
          </a:prstGeom>
        </p:spPr>
      </p:pic>
    </p:spTree>
    <p:extLst>
      <p:ext uri="{BB962C8B-B14F-4D97-AF65-F5344CB8AC3E}">
        <p14:creationId xmlns:p14="http://schemas.microsoft.com/office/powerpoint/2010/main" val="41539341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A2EB27-3C2D-2D66-9CC0-35F15B3B211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8D32F1D-A49C-A172-19B7-28C2D8DED7AC}"/>
              </a:ext>
            </a:extLst>
          </p:cNvPr>
          <p:cNvSpPr>
            <a:spLocks noGrp="1"/>
          </p:cNvSpPr>
          <p:nvPr>
            <p:ph type="title"/>
          </p:nvPr>
        </p:nvSpPr>
        <p:spPr>
          <a:xfrm>
            <a:off x="265732" y="299033"/>
            <a:ext cx="9646691" cy="287771"/>
          </a:xfrm>
        </p:spPr>
        <p:txBody>
          <a:bodyPr/>
          <a:lstStyle/>
          <a:p>
            <a:r>
              <a:rPr lang="en-GB" b="1" dirty="0"/>
              <a:t>Case example</a:t>
            </a:r>
            <a:endParaRPr lang="en-GB" b="1" noProof="0" dirty="0">
              <a:solidFill>
                <a:schemeClr val="accent2"/>
              </a:solidFill>
            </a:endParaRPr>
          </a:p>
        </p:txBody>
      </p:sp>
      <p:sp>
        <p:nvSpPr>
          <p:cNvPr id="6" name="Content Placeholder 4">
            <a:extLst>
              <a:ext uri="{FF2B5EF4-FFF2-40B4-BE49-F238E27FC236}">
                <a16:creationId xmlns:a16="http://schemas.microsoft.com/office/drawing/2014/main" id="{DC6AC113-2331-232C-1531-84A347847105}"/>
              </a:ext>
            </a:extLst>
          </p:cNvPr>
          <p:cNvSpPr txBox="1">
            <a:spLocks/>
          </p:cNvSpPr>
          <p:nvPr/>
        </p:nvSpPr>
        <p:spPr>
          <a:xfrm>
            <a:off x="265733" y="981075"/>
            <a:ext cx="5353058" cy="5256213"/>
          </a:xfrm>
          <a:prstGeom prst="rect">
            <a:avLst/>
          </a:prstGeom>
        </p:spPr>
        <p:txBody>
          <a:bodyPr vert="horz" wrap="square" lIns="0" tIns="0" rIns="0" bIns="0" rtlCol="0">
            <a:noAutofit/>
          </a:bodyPr>
          <a:lstStyle>
            <a:lvl1pPr marL="0" indent="0" algn="l" defTabSz="914400" rtl="0" eaLnBrk="1" latinLnBrk="0" hangingPunct="1">
              <a:lnSpc>
                <a:spcPct val="100000"/>
              </a:lnSpc>
              <a:spcBef>
                <a:spcPts val="400"/>
              </a:spcBef>
              <a:buFont typeface="Arial" panose="020B0604020202020204" pitchFamily="34" charset="0"/>
              <a:buNone/>
              <a:defRPr sz="1600" b="0" kern="1200">
                <a:solidFill>
                  <a:schemeClr val="tx2"/>
                </a:solidFill>
                <a:latin typeface="+mn-lt"/>
                <a:ea typeface="+mn-ea"/>
                <a:cs typeface="+mn-cs"/>
              </a:defRPr>
            </a:lvl1pPr>
            <a:lvl2pPr marL="216000" indent="-216000" algn="l" defTabSz="914400" rtl="0" eaLnBrk="1" latinLnBrk="0" hangingPunct="1">
              <a:lnSpc>
                <a:spcPct val="100000"/>
              </a:lnSpc>
              <a:spcBef>
                <a:spcPts val="400"/>
              </a:spcBef>
              <a:buClr>
                <a:schemeClr val="accent2"/>
              </a:buClr>
              <a:buFont typeface="Arial" panose="020B0604020202020204" pitchFamily="34" charset="0"/>
              <a:buChar char="•"/>
              <a:defRPr sz="1600" kern="1200">
                <a:solidFill>
                  <a:schemeClr val="tx2"/>
                </a:solidFill>
                <a:latin typeface="+mn-lt"/>
                <a:ea typeface="+mn-ea"/>
                <a:cs typeface="+mn-cs"/>
              </a:defRPr>
            </a:lvl2pPr>
            <a:lvl3pPr marL="432000" indent="-216000" algn="l" defTabSz="914400" rtl="0" eaLnBrk="1" latinLnBrk="0" hangingPunct="1">
              <a:lnSpc>
                <a:spcPct val="100000"/>
              </a:lnSpc>
              <a:spcBef>
                <a:spcPts val="400"/>
              </a:spcBef>
              <a:buClr>
                <a:schemeClr val="accent2"/>
              </a:buClr>
              <a:buFont typeface="Arial" panose="020B0604020202020204" pitchFamily="34" charset="0"/>
              <a:buChar char="•"/>
              <a:defRPr sz="1600" kern="1200">
                <a:solidFill>
                  <a:schemeClr val="tx2"/>
                </a:solidFill>
                <a:latin typeface="+mn-lt"/>
                <a:ea typeface="+mn-ea"/>
                <a:cs typeface="+mn-cs"/>
              </a:defRPr>
            </a:lvl3pPr>
            <a:lvl4pPr marL="648000" indent="-216000" algn="l" defTabSz="914400" rtl="0" eaLnBrk="1" latinLnBrk="0" hangingPunct="1">
              <a:lnSpc>
                <a:spcPct val="100000"/>
              </a:lnSpc>
              <a:spcBef>
                <a:spcPts val="400"/>
              </a:spcBef>
              <a:buClr>
                <a:schemeClr val="accent2"/>
              </a:buClr>
              <a:buFont typeface="Arial" panose="020B0604020202020204" pitchFamily="34" charset="0"/>
              <a:buChar char="•"/>
              <a:defRPr sz="1600" b="0" kern="1200">
                <a:solidFill>
                  <a:schemeClr val="tx2"/>
                </a:solidFill>
                <a:latin typeface="+mn-lt"/>
                <a:ea typeface="+mn-ea"/>
                <a:cs typeface="+mn-cs"/>
              </a:defRPr>
            </a:lvl4pPr>
            <a:lvl5pPr marL="0" indent="0" algn="l" defTabSz="914400" rtl="0" eaLnBrk="1" latinLnBrk="0" hangingPunct="1">
              <a:lnSpc>
                <a:spcPct val="100000"/>
              </a:lnSpc>
              <a:spcBef>
                <a:spcPts val="600"/>
              </a:spcBef>
              <a:spcAft>
                <a:spcPts val="600"/>
              </a:spcAft>
              <a:buClr>
                <a:schemeClr val="accent2"/>
              </a:buClr>
              <a:buFont typeface="Arial" panose="020B0604020202020204" pitchFamily="34" charset="0"/>
              <a:buNone/>
              <a:defRPr sz="1800" b="1" kern="1200" baseline="0">
                <a:solidFill>
                  <a:schemeClr val="accent1"/>
                </a:solidFill>
                <a:latin typeface="+mn-lt"/>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800" b="1" kern="1200">
                <a:solidFill>
                  <a:schemeClr val="accent2"/>
                </a:solidFill>
                <a:latin typeface="+mn-lt"/>
                <a:ea typeface="+mn-ea"/>
                <a:cs typeface="+mn-cs"/>
              </a:defRPr>
            </a:lvl6pPr>
            <a:lvl7pPr marL="360363" indent="-360363" algn="l" defTabSz="914400" rtl="0" eaLnBrk="1" latinLnBrk="0" hangingPunct="1">
              <a:lnSpc>
                <a:spcPct val="100000"/>
              </a:lnSpc>
              <a:spcBef>
                <a:spcPts val="400"/>
              </a:spcBef>
              <a:buClr>
                <a:schemeClr val="accent2"/>
              </a:buClr>
              <a:buFont typeface="+mj-lt"/>
              <a:buAutoNum type="arabicPeriod"/>
              <a:defRPr sz="1600" kern="1200">
                <a:solidFill>
                  <a:schemeClr val="tx2"/>
                </a:solidFill>
                <a:latin typeface="+mn-lt"/>
                <a:ea typeface="+mn-ea"/>
                <a:cs typeface="+mn-cs"/>
              </a:defRPr>
            </a:lvl7pPr>
            <a:lvl8pPr marL="628650" indent="-268288" algn="l" defTabSz="914400" rtl="0" eaLnBrk="1" latinLnBrk="0" hangingPunct="1">
              <a:lnSpc>
                <a:spcPct val="100000"/>
              </a:lnSpc>
              <a:spcBef>
                <a:spcPts val="400"/>
              </a:spcBef>
              <a:buClr>
                <a:schemeClr val="accent2"/>
              </a:buClr>
              <a:buFont typeface="+mj-lt"/>
              <a:buAutoNum type="alphaLcPeriod"/>
              <a:defRPr sz="1600" kern="1200">
                <a:solidFill>
                  <a:schemeClr val="tx2"/>
                </a:solidFill>
                <a:latin typeface="+mn-lt"/>
                <a:ea typeface="+mn-ea"/>
                <a:cs typeface="+mn-cs"/>
              </a:defRPr>
            </a:lvl8pPr>
            <a:lvl9pPr marL="0" indent="0" algn="l" defTabSz="914400" rtl="0" eaLnBrk="1" latinLnBrk="0" hangingPunct="1">
              <a:lnSpc>
                <a:spcPct val="100000"/>
              </a:lnSpc>
              <a:spcBef>
                <a:spcPts val="400"/>
              </a:spcBef>
              <a:buFont typeface="Arial" panose="020B0604020202020204" pitchFamily="34" charset="0"/>
              <a:buNone/>
              <a:defRPr sz="1600" i="1" kern="1200">
                <a:solidFill>
                  <a:schemeClr val="tx2"/>
                </a:solidFill>
                <a:latin typeface="+mn-lt"/>
                <a:ea typeface="+mn-ea"/>
                <a:cs typeface="+mn-cs"/>
              </a:defRPr>
            </a:lvl9pPr>
          </a:lstStyle>
          <a:p>
            <a:pPr lvl="1">
              <a:spcBef>
                <a:spcPts val="0"/>
              </a:spcBef>
              <a:spcAft>
                <a:spcPts val="1200"/>
              </a:spcAft>
            </a:pPr>
            <a:r>
              <a:rPr lang="en-GB" sz="1200" noProof="0" dirty="0">
                <a:solidFill>
                  <a:schemeClr val="tx1"/>
                </a:solidFill>
              </a:rPr>
              <a:t>This individual claims to be a tax resident of Malta while her residence address is in London, United Kingdom.</a:t>
            </a:r>
          </a:p>
          <a:p>
            <a:pPr lvl="1">
              <a:spcBef>
                <a:spcPts val="0"/>
              </a:spcBef>
              <a:spcAft>
                <a:spcPts val="1200"/>
              </a:spcAft>
            </a:pPr>
            <a:r>
              <a:rPr lang="en-GB" sz="1200" dirty="0">
                <a:solidFill>
                  <a:schemeClr val="tx1"/>
                </a:solidFill>
              </a:rPr>
              <a:t>Malta is known for having a residence by investment scheme.</a:t>
            </a:r>
          </a:p>
          <a:p>
            <a:pPr lvl="1">
              <a:spcBef>
                <a:spcPts val="0"/>
              </a:spcBef>
              <a:spcAft>
                <a:spcPts val="1200"/>
              </a:spcAft>
            </a:pPr>
            <a:r>
              <a:rPr lang="en-GB" sz="1200" dirty="0">
                <a:solidFill>
                  <a:schemeClr val="tx1"/>
                </a:solidFill>
              </a:rPr>
              <a:t>Based on the CRS commentary, further questions must be raised by the Reporting Financial Institution to confirm the tax residence of the new Account Holder as there is a high risk of abuse (i.e., no information is exchanged with the United Kingdom based on this self-certification)</a:t>
            </a:r>
          </a:p>
          <a:p>
            <a:pPr lvl="1">
              <a:spcBef>
                <a:spcPts val="0"/>
              </a:spcBef>
              <a:spcAft>
                <a:spcPts val="1200"/>
              </a:spcAft>
            </a:pPr>
            <a:r>
              <a:rPr lang="en-GB" sz="1200" dirty="0">
                <a:solidFill>
                  <a:schemeClr val="tx1"/>
                </a:solidFill>
              </a:rPr>
              <a:t>Further, dual residency may apply.</a:t>
            </a:r>
          </a:p>
        </p:txBody>
      </p:sp>
      <p:pic>
        <p:nvPicPr>
          <p:cNvPr id="2" name="Picture 1">
            <a:extLst>
              <a:ext uri="{FF2B5EF4-FFF2-40B4-BE49-F238E27FC236}">
                <a16:creationId xmlns:a16="http://schemas.microsoft.com/office/drawing/2014/main" id="{57518DEB-3658-FF87-5C0F-E839281B8A87}"/>
              </a:ext>
            </a:extLst>
          </p:cNvPr>
          <p:cNvPicPr>
            <a:picLocks noChangeAspect="1"/>
          </p:cNvPicPr>
          <p:nvPr/>
        </p:nvPicPr>
        <p:blipFill>
          <a:blip r:embed="rId3"/>
          <a:stretch>
            <a:fillRect/>
          </a:stretch>
        </p:blipFill>
        <p:spPr>
          <a:xfrm>
            <a:off x="6141773" y="1309713"/>
            <a:ext cx="4952640" cy="3962112"/>
          </a:xfrm>
          <a:prstGeom prst="rect">
            <a:avLst/>
          </a:prstGeom>
        </p:spPr>
      </p:pic>
      <p:pic>
        <p:nvPicPr>
          <p:cNvPr id="3" name="Picture 2">
            <a:extLst>
              <a:ext uri="{FF2B5EF4-FFF2-40B4-BE49-F238E27FC236}">
                <a16:creationId xmlns:a16="http://schemas.microsoft.com/office/drawing/2014/main" id="{00B909F4-BB2C-AECA-D021-D1F95A5E86B7}"/>
              </a:ext>
            </a:extLst>
          </p:cNvPr>
          <p:cNvPicPr>
            <a:picLocks noChangeAspect="1"/>
          </p:cNvPicPr>
          <p:nvPr/>
        </p:nvPicPr>
        <p:blipFill>
          <a:blip r:embed="rId4"/>
          <a:stretch>
            <a:fillRect/>
          </a:stretch>
        </p:blipFill>
        <p:spPr>
          <a:xfrm>
            <a:off x="6096000" y="5327167"/>
            <a:ext cx="5261357" cy="1231800"/>
          </a:xfrm>
          <a:prstGeom prst="rect">
            <a:avLst/>
          </a:prstGeom>
        </p:spPr>
      </p:pic>
      <p:pic>
        <p:nvPicPr>
          <p:cNvPr id="7" name="Picture 6">
            <a:extLst>
              <a:ext uri="{FF2B5EF4-FFF2-40B4-BE49-F238E27FC236}">
                <a16:creationId xmlns:a16="http://schemas.microsoft.com/office/drawing/2014/main" id="{76414D9C-2C6B-BC33-7D9F-E6B9DAFE6FA0}"/>
              </a:ext>
            </a:extLst>
          </p:cNvPr>
          <p:cNvPicPr>
            <a:picLocks noChangeAspect="1"/>
          </p:cNvPicPr>
          <p:nvPr/>
        </p:nvPicPr>
        <p:blipFill>
          <a:blip r:embed="rId5"/>
          <a:stretch>
            <a:fillRect/>
          </a:stretch>
        </p:blipFill>
        <p:spPr>
          <a:xfrm>
            <a:off x="6419767" y="5766830"/>
            <a:ext cx="788279" cy="229656"/>
          </a:xfrm>
          <a:prstGeom prst="rect">
            <a:avLst/>
          </a:prstGeom>
        </p:spPr>
      </p:pic>
    </p:spTree>
    <p:extLst>
      <p:ext uri="{BB962C8B-B14F-4D97-AF65-F5344CB8AC3E}">
        <p14:creationId xmlns:p14="http://schemas.microsoft.com/office/powerpoint/2010/main" val="23418874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C066DF-E114-EA6F-EBA2-C179299BB42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1EBCB07-AEC0-1B8B-48A0-F7B47843D99B}"/>
              </a:ext>
            </a:extLst>
          </p:cNvPr>
          <p:cNvSpPr>
            <a:spLocks noGrp="1"/>
          </p:cNvSpPr>
          <p:nvPr>
            <p:ph type="title"/>
          </p:nvPr>
        </p:nvSpPr>
        <p:spPr>
          <a:xfrm>
            <a:off x="265732" y="299033"/>
            <a:ext cx="9646691" cy="287771"/>
          </a:xfrm>
        </p:spPr>
        <p:txBody>
          <a:bodyPr/>
          <a:lstStyle/>
          <a:p>
            <a:r>
              <a:rPr lang="en-GB" b="1" dirty="0"/>
              <a:t>Case example</a:t>
            </a:r>
            <a:endParaRPr lang="en-GB" b="1" noProof="0" dirty="0">
              <a:solidFill>
                <a:schemeClr val="accent2"/>
              </a:solidFill>
            </a:endParaRPr>
          </a:p>
        </p:txBody>
      </p:sp>
      <p:sp>
        <p:nvSpPr>
          <p:cNvPr id="6" name="Content Placeholder 4">
            <a:extLst>
              <a:ext uri="{FF2B5EF4-FFF2-40B4-BE49-F238E27FC236}">
                <a16:creationId xmlns:a16="http://schemas.microsoft.com/office/drawing/2014/main" id="{8D730CCC-0BA3-DBE5-F8DE-D316F0AF004A}"/>
              </a:ext>
            </a:extLst>
          </p:cNvPr>
          <p:cNvSpPr txBox="1">
            <a:spLocks/>
          </p:cNvSpPr>
          <p:nvPr/>
        </p:nvSpPr>
        <p:spPr>
          <a:xfrm>
            <a:off x="265733" y="981075"/>
            <a:ext cx="5353058" cy="5256213"/>
          </a:xfrm>
          <a:prstGeom prst="rect">
            <a:avLst/>
          </a:prstGeom>
        </p:spPr>
        <p:txBody>
          <a:bodyPr vert="horz" wrap="square" lIns="0" tIns="0" rIns="0" bIns="0" rtlCol="0">
            <a:noAutofit/>
          </a:bodyPr>
          <a:lstStyle>
            <a:lvl1pPr marL="0" indent="0" algn="l" defTabSz="914400" rtl="0" eaLnBrk="1" latinLnBrk="0" hangingPunct="1">
              <a:lnSpc>
                <a:spcPct val="100000"/>
              </a:lnSpc>
              <a:spcBef>
                <a:spcPts val="400"/>
              </a:spcBef>
              <a:buFont typeface="Arial" panose="020B0604020202020204" pitchFamily="34" charset="0"/>
              <a:buNone/>
              <a:defRPr sz="1600" b="0" kern="1200">
                <a:solidFill>
                  <a:schemeClr val="tx2"/>
                </a:solidFill>
                <a:latin typeface="+mn-lt"/>
                <a:ea typeface="+mn-ea"/>
                <a:cs typeface="+mn-cs"/>
              </a:defRPr>
            </a:lvl1pPr>
            <a:lvl2pPr marL="216000" indent="-216000" algn="l" defTabSz="914400" rtl="0" eaLnBrk="1" latinLnBrk="0" hangingPunct="1">
              <a:lnSpc>
                <a:spcPct val="100000"/>
              </a:lnSpc>
              <a:spcBef>
                <a:spcPts val="400"/>
              </a:spcBef>
              <a:buClr>
                <a:schemeClr val="accent2"/>
              </a:buClr>
              <a:buFont typeface="Arial" panose="020B0604020202020204" pitchFamily="34" charset="0"/>
              <a:buChar char="•"/>
              <a:defRPr sz="1600" kern="1200">
                <a:solidFill>
                  <a:schemeClr val="tx2"/>
                </a:solidFill>
                <a:latin typeface="+mn-lt"/>
                <a:ea typeface="+mn-ea"/>
                <a:cs typeface="+mn-cs"/>
              </a:defRPr>
            </a:lvl2pPr>
            <a:lvl3pPr marL="432000" indent="-216000" algn="l" defTabSz="914400" rtl="0" eaLnBrk="1" latinLnBrk="0" hangingPunct="1">
              <a:lnSpc>
                <a:spcPct val="100000"/>
              </a:lnSpc>
              <a:spcBef>
                <a:spcPts val="400"/>
              </a:spcBef>
              <a:buClr>
                <a:schemeClr val="accent2"/>
              </a:buClr>
              <a:buFont typeface="Arial" panose="020B0604020202020204" pitchFamily="34" charset="0"/>
              <a:buChar char="•"/>
              <a:defRPr sz="1600" kern="1200">
                <a:solidFill>
                  <a:schemeClr val="tx2"/>
                </a:solidFill>
                <a:latin typeface="+mn-lt"/>
                <a:ea typeface="+mn-ea"/>
                <a:cs typeface="+mn-cs"/>
              </a:defRPr>
            </a:lvl3pPr>
            <a:lvl4pPr marL="648000" indent="-216000" algn="l" defTabSz="914400" rtl="0" eaLnBrk="1" latinLnBrk="0" hangingPunct="1">
              <a:lnSpc>
                <a:spcPct val="100000"/>
              </a:lnSpc>
              <a:spcBef>
                <a:spcPts val="400"/>
              </a:spcBef>
              <a:buClr>
                <a:schemeClr val="accent2"/>
              </a:buClr>
              <a:buFont typeface="Arial" panose="020B0604020202020204" pitchFamily="34" charset="0"/>
              <a:buChar char="•"/>
              <a:defRPr sz="1600" b="0" kern="1200">
                <a:solidFill>
                  <a:schemeClr val="tx2"/>
                </a:solidFill>
                <a:latin typeface="+mn-lt"/>
                <a:ea typeface="+mn-ea"/>
                <a:cs typeface="+mn-cs"/>
              </a:defRPr>
            </a:lvl4pPr>
            <a:lvl5pPr marL="0" indent="0" algn="l" defTabSz="914400" rtl="0" eaLnBrk="1" latinLnBrk="0" hangingPunct="1">
              <a:lnSpc>
                <a:spcPct val="100000"/>
              </a:lnSpc>
              <a:spcBef>
                <a:spcPts val="600"/>
              </a:spcBef>
              <a:spcAft>
                <a:spcPts val="600"/>
              </a:spcAft>
              <a:buClr>
                <a:schemeClr val="accent2"/>
              </a:buClr>
              <a:buFont typeface="Arial" panose="020B0604020202020204" pitchFamily="34" charset="0"/>
              <a:buNone/>
              <a:defRPr sz="1800" b="1" kern="1200" baseline="0">
                <a:solidFill>
                  <a:schemeClr val="accent1"/>
                </a:solidFill>
                <a:latin typeface="+mn-lt"/>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800" b="1" kern="1200">
                <a:solidFill>
                  <a:schemeClr val="accent2"/>
                </a:solidFill>
                <a:latin typeface="+mn-lt"/>
                <a:ea typeface="+mn-ea"/>
                <a:cs typeface="+mn-cs"/>
              </a:defRPr>
            </a:lvl6pPr>
            <a:lvl7pPr marL="360363" indent="-360363" algn="l" defTabSz="914400" rtl="0" eaLnBrk="1" latinLnBrk="0" hangingPunct="1">
              <a:lnSpc>
                <a:spcPct val="100000"/>
              </a:lnSpc>
              <a:spcBef>
                <a:spcPts val="400"/>
              </a:spcBef>
              <a:buClr>
                <a:schemeClr val="accent2"/>
              </a:buClr>
              <a:buFont typeface="+mj-lt"/>
              <a:buAutoNum type="arabicPeriod"/>
              <a:defRPr sz="1600" kern="1200">
                <a:solidFill>
                  <a:schemeClr val="tx2"/>
                </a:solidFill>
                <a:latin typeface="+mn-lt"/>
                <a:ea typeface="+mn-ea"/>
                <a:cs typeface="+mn-cs"/>
              </a:defRPr>
            </a:lvl7pPr>
            <a:lvl8pPr marL="628650" indent="-268288" algn="l" defTabSz="914400" rtl="0" eaLnBrk="1" latinLnBrk="0" hangingPunct="1">
              <a:lnSpc>
                <a:spcPct val="100000"/>
              </a:lnSpc>
              <a:spcBef>
                <a:spcPts val="400"/>
              </a:spcBef>
              <a:buClr>
                <a:schemeClr val="accent2"/>
              </a:buClr>
              <a:buFont typeface="+mj-lt"/>
              <a:buAutoNum type="alphaLcPeriod"/>
              <a:defRPr sz="1600" kern="1200">
                <a:solidFill>
                  <a:schemeClr val="tx2"/>
                </a:solidFill>
                <a:latin typeface="+mn-lt"/>
                <a:ea typeface="+mn-ea"/>
                <a:cs typeface="+mn-cs"/>
              </a:defRPr>
            </a:lvl8pPr>
            <a:lvl9pPr marL="0" indent="0" algn="l" defTabSz="914400" rtl="0" eaLnBrk="1" latinLnBrk="0" hangingPunct="1">
              <a:lnSpc>
                <a:spcPct val="100000"/>
              </a:lnSpc>
              <a:spcBef>
                <a:spcPts val="400"/>
              </a:spcBef>
              <a:buFont typeface="Arial" panose="020B0604020202020204" pitchFamily="34" charset="0"/>
              <a:buNone/>
              <a:defRPr sz="1600" i="1" kern="1200">
                <a:solidFill>
                  <a:schemeClr val="tx2"/>
                </a:solidFill>
                <a:latin typeface="+mn-lt"/>
                <a:ea typeface="+mn-ea"/>
                <a:cs typeface="+mn-cs"/>
              </a:defRPr>
            </a:lvl9pPr>
          </a:lstStyle>
          <a:p>
            <a:pPr lvl="1">
              <a:spcBef>
                <a:spcPts val="0"/>
              </a:spcBef>
              <a:spcAft>
                <a:spcPts val="1200"/>
              </a:spcAft>
            </a:pPr>
            <a:r>
              <a:rPr lang="en-GB" sz="1200" noProof="0" dirty="0">
                <a:solidFill>
                  <a:schemeClr val="tx1"/>
                </a:solidFill>
              </a:rPr>
              <a:t>Does having a GIIN justify the conclusion that Paris Invest is a financial institution?</a:t>
            </a:r>
          </a:p>
          <a:p>
            <a:pPr lvl="1">
              <a:spcBef>
                <a:spcPts val="0"/>
              </a:spcBef>
              <a:spcAft>
                <a:spcPts val="1200"/>
              </a:spcAft>
            </a:pPr>
            <a:r>
              <a:rPr lang="en-GB" sz="1200" noProof="0" dirty="0">
                <a:solidFill>
                  <a:schemeClr val="tx1"/>
                </a:solidFill>
              </a:rPr>
              <a:t>No, </a:t>
            </a:r>
            <a:r>
              <a:rPr lang="en-US" sz="1200" dirty="0">
                <a:solidFill>
                  <a:schemeClr val="tx1"/>
                </a:solidFill>
              </a:rPr>
              <a:t>having a GIIN is insufficient to conclude that there is no reportable person. The question whether Paris Invest is a financial institution, must be reasonably determined on the required KYC.</a:t>
            </a:r>
          </a:p>
          <a:p>
            <a:pPr lvl="1">
              <a:spcBef>
                <a:spcPts val="0"/>
              </a:spcBef>
              <a:spcAft>
                <a:spcPts val="1200"/>
              </a:spcAft>
            </a:pPr>
            <a:r>
              <a:rPr lang="en-US" sz="1200" dirty="0">
                <a:solidFill>
                  <a:schemeClr val="tx1"/>
                </a:solidFill>
              </a:rPr>
              <a:t>Moreover, potentially, there may even be abuse, because based on the deemed qualification of Paris Invest as a financial institution, no information will be exchanged by ABC Bank regarding Paris Invest bank account.</a:t>
            </a:r>
          </a:p>
          <a:p>
            <a:pPr lvl="1">
              <a:spcBef>
                <a:spcPts val="0"/>
              </a:spcBef>
              <a:spcAft>
                <a:spcPts val="1200"/>
              </a:spcAft>
            </a:pPr>
            <a:endParaRPr lang="en-GB" sz="1200" noProof="0" dirty="0">
              <a:solidFill>
                <a:schemeClr val="tx1"/>
              </a:solidFill>
            </a:endParaRPr>
          </a:p>
          <a:p>
            <a:pPr marL="0" lvl="1" indent="0">
              <a:spcBef>
                <a:spcPts val="0"/>
              </a:spcBef>
              <a:spcAft>
                <a:spcPts val="1200"/>
              </a:spcAft>
              <a:buFont typeface="Arial" panose="020B0604020202020204" pitchFamily="34" charset="0"/>
              <a:buNone/>
            </a:pPr>
            <a:endParaRPr lang="en-GB" sz="1200" b="1" noProof="0" dirty="0">
              <a:solidFill>
                <a:schemeClr val="accent1"/>
              </a:solidFill>
            </a:endParaRPr>
          </a:p>
        </p:txBody>
      </p:sp>
      <p:pic>
        <p:nvPicPr>
          <p:cNvPr id="5" name="Picture 4">
            <a:extLst>
              <a:ext uri="{FF2B5EF4-FFF2-40B4-BE49-F238E27FC236}">
                <a16:creationId xmlns:a16="http://schemas.microsoft.com/office/drawing/2014/main" id="{62B4B965-1CD5-6CC4-577E-C380DDBA9495}"/>
              </a:ext>
            </a:extLst>
          </p:cNvPr>
          <p:cNvPicPr>
            <a:picLocks noChangeAspect="1"/>
          </p:cNvPicPr>
          <p:nvPr/>
        </p:nvPicPr>
        <p:blipFill>
          <a:blip r:embed="rId3"/>
          <a:stretch>
            <a:fillRect/>
          </a:stretch>
        </p:blipFill>
        <p:spPr>
          <a:xfrm>
            <a:off x="6096000" y="1244464"/>
            <a:ext cx="5433418" cy="657396"/>
          </a:xfrm>
          <a:prstGeom prst="rect">
            <a:avLst/>
          </a:prstGeom>
        </p:spPr>
      </p:pic>
      <p:pic>
        <p:nvPicPr>
          <p:cNvPr id="7" name="Picture 6">
            <a:extLst>
              <a:ext uri="{FF2B5EF4-FFF2-40B4-BE49-F238E27FC236}">
                <a16:creationId xmlns:a16="http://schemas.microsoft.com/office/drawing/2014/main" id="{CF9CA733-7F28-2346-6F11-79EEC27F8354}"/>
              </a:ext>
            </a:extLst>
          </p:cNvPr>
          <p:cNvPicPr>
            <a:picLocks noChangeAspect="1"/>
          </p:cNvPicPr>
          <p:nvPr/>
        </p:nvPicPr>
        <p:blipFill>
          <a:blip r:embed="rId4"/>
          <a:stretch>
            <a:fillRect/>
          </a:stretch>
        </p:blipFill>
        <p:spPr>
          <a:xfrm>
            <a:off x="6171310" y="2103777"/>
            <a:ext cx="5282797" cy="3509844"/>
          </a:xfrm>
          <a:prstGeom prst="rect">
            <a:avLst/>
          </a:prstGeom>
        </p:spPr>
      </p:pic>
    </p:spTree>
    <p:extLst>
      <p:ext uri="{BB962C8B-B14F-4D97-AF65-F5344CB8AC3E}">
        <p14:creationId xmlns:p14="http://schemas.microsoft.com/office/powerpoint/2010/main" val="41023560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4BA332-BA47-07AD-E7EB-2DC2A93F0651}"/>
            </a:ext>
          </a:extLst>
        </p:cNvPr>
        <p:cNvGrpSpPr/>
        <p:nvPr/>
      </p:nvGrpSpPr>
      <p:grpSpPr>
        <a:xfrm>
          <a:off x="0" y="0"/>
          <a:ext cx="0" cy="0"/>
          <a:chOff x="0" y="0"/>
          <a:chExt cx="0" cy="0"/>
        </a:xfrm>
      </p:grpSpPr>
      <p:pic>
        <p:nvPicPr>
          <p:cNvPr id="13" name="Picture Placeholder 12">
            <a:extLst>
              <a:ext uri="{FF2B5EF4-FFF2-40B4-BE49-F238E27FC236}">
                <a16:creationId xmlns:a16="http://schemas.microsoft.com/office/drawing/2014/main" id="{460D4AD3-EA25-8FF4-51F6-F22B11C696BC}"/>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a:ext>
            </a:extLst>
          </a:blip>
          <a:srcRect/>
          <a:stretch/>
        </p:blipFill>
        <p:spPr>
          <a:xfrm>
            <a:off x="263524" y="765174"/>
            <a:ext cx="11664950" cy="5832475"/>
          </a:xfrm>
        </p:spPr>
      </p:pic>
      <p:sp>
        <p:nvSpPr>
          <p:cNvPr id="14" name="Rectangle 13">
            <a:extLst>
              <a:ext uri="{FF2B5EF4-FFF2-40B4-BE49-F238E27FC236}">
                <a16:creationId xmlns:a16="http://schemas.microsoft.com/office/drawing/2014/main" id="{DA5220B0-225C-CBE1-EBB9-983CCC71E364}"/>
              </a:ext>
            </a:extLst>
          </p:cNvPr>
          <p:cNvSpPr/>
          <p:nvPr/>
        </p:nvSpPr>
        <p:spPr>
          <a:xfrm>
            <a:off x="261318" y="764877"/>
            <a:ext cx="6063281" cy="5832475"/>
          </a:xfrm>
          <a:prstGeom prst="rect">
            <a:avLst/>
          </a:prstGeom>
          <a:gradFill>
            <a:gsLst>
              <a:gs pos="0">
                <a:srgbClr val="0078B6">
                  <a:alpha val="61000"/>
                </a:srgbClr>
              </a:gs>
              <a:gs pos="100000">
                <a:schemeClr val="bg2">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noProof="0" dirty="0">
              <a:solidFill>
                <a:schemeClr val="bg1"/>
              </a:solidFill>
            </a:endParaRPr>
          </a:p>
        </p:txBody>
      </p:sp>
      <p:sp>
        <p:nvSpPr>
          <p:cNvPr id="2" name="Rectangle 1">
            <a:extLst>
              <a:ext uri="{FF2B5EF4-FFF2-40B4-BE49-F238E27FC236}">
                <a16:creationId xmlns:a16="http://schemas.microsoft.com/office/drawing/2014/main" id="{D8C0ABA5-1C7D-CFE3-C0D7-5B402AB487CB}"/>
              </a:ext>
            </a:extLst>
          </p:cNvPr>
          <p:cNvSpPr/>
          <p:nvPr/>
        </p:nvSpPr>
        <p:spPr>
          <a:xfrm>
            <a:off x="190318" y="3573016"/>
            <a:ext cx="11660536" cy="3024336"/>
          </a:xfrm>
          <a:prstGeom prst="rect">
            <a:avLst/>
          </a:prstGeom>
          <a:gradFill>
            <a:gsLst>
              <a:gs pos="0">
                <a:srgbClr val="0078B6">
                  <a:alpha val="0"/>
                </a:srgbClr>
              </a:gs>
              <a:gs pos="77000">
                <a:schemeClr val="tx1">
                  <a:alpha val="51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noProof="0" dirty="0">
              <a:solidFill>
                <a:schemeClr val="bg1"/>
              </a:solidFill>
            </a:endParaRPr>
          </a:p>
        </p:txBody>
      </p:sp>
      <p:sp>
        <p:nvSpPr>
          <p:cNvPr id="4" name="Title 2">
            <a:extLst>
              <a:ext uri="{FF2B5EF4-FFF2-40B4-BE49-F238E27FC236}">
                <a16:creationId xmlns:a16="http://schemas.microsoft.com/office/drawing/2014/main" id="{9909C46F-A16D-7703-09C5-D067CB699E3E}"/>
              </a:ext>
            </a:extLst>
          </p:cNvPr>
          <p:cNvSpPr txBox="1">
            <a:spLocks/>
          </p:cNvSpPr>
          <p:nvPr/>
        </p:nvSpPr>
        <p:spPr>
          <a:xfrm>
            <a:off x="881523" y="5536408"/>
            <a:ext cx="8590468" cy="497059"/>
          </a:xfrm>
          <a:prstGeom prst="rect">
            <a:avLst/>
          </a:prstGeom>
        </p:spPr>
        <p:txBody>
          <a:bodyPr vert="horz" wrap="square" lIns="0" tIns="0" rIns="0" bIns="0" rtlCol="0" anchor="t" anchorCtr="0">
            <a:spAutoFit/>
          </a:bodyPr>
          <a:lstStyle>
            <a:lvl1pPr algn="l" defTabSz="914400" rtl="0" eaLnBrk="1" latinLnBrk="0" hangingPunct="1">
              <a:lnSpc>
                <a:spcPct val="85000"/>
              </a:lnSpc>
              <a:spcBef>
                <a:spcPct val="0"/>
              </a:spcBef>
              <a:buNone/>
              <a:defRPr sz="2200" kern="1200">
                <a:solidFill>
                  <a:schemeClr val="bg2"/>
                </a:solidFill>
                <a:latin typeface="+mj-lt"/>
                <a:ea typeface="+mj-ea"/>
                <a:cs typeface="+mj-cs"/>
              </a:defRPr>
            </a:lvl1pPr>
          </a:lstStyle>
          <a:p>
            <a:r>
              <a:rPr lang="en-GB" sz="3800" dirty="0">
                <a:solidFill>
                  <a:schemeClr val="bg1"/>
                </a:solidFill>
              </a:rPr>
              <a:t>Reporting</a:t>
            </a:r>
            <a:endParaRPr lang="en-GB" sz="3800" noProof="0" dirty="0">
              <a:solidFill>
                <a:schemeClr val="bg1"/>
              </a:solidFill>
            </a:endParaRPr>
          </a:p>
        </p:txBody>
      </p:sp>
      <p:sp>
        <p:nvSpPr>
          <p:cNvPr id="8" name="Text Placeholder 1">
            <a:extLst>
              <a:ext uri="{FF2B5EF4-FFF2-40B4-BE49-F238E27FC236}">
                <a16:creationId xmlns:a16="http://schemas.microsoft.com/office/drawing/2014/main" id="{E77F5E2F-358C-49DB-B81D-29C2E2BB96E2}"/>
              </a:ext>
            </a:extLst>
          </p:cNvPr>
          <p:cNvSpPr txBox="1">
            <a:spLocks/>
          </p:cNvSpPr>
          <p:nvPr/>
        </p:nvSpPr>
        <p:spPr>
          <a:xfrm>
            <a:off x="802865" y="4770124"/>
            <a:ext cx="1295785" cy="387798"/>
          </a:xfrm>
          <a:prstGeom prst="rect">
            <a:avLst/>
          </a:prstGeom>
        </p:spPr>
        <p:txBody>
          <a:bodyPr/>
          <a:lstStyle>
            <a:lvl1pPr marL="0" indent="0" algn="l" defTabSz="914400" rtl="0" eaLnBrk="1" latinLnBrk="0" hangingPunct="1">
              <a:lnSpc>
                <a:spcPct val="100000"/>
              </a:lnSpc>
              <a:spcBef>
                <a:spcPts val="400"/>
              </a:spcBef>
              <a:buFont typeface="Arial" panose="020B0604020202020204" pitchFamily="34" charset="0"/>
              <a:buNone/>
              <a:defRPr sz="1800" b="0" kern="1200">
                <a:solidFill>
                  <a:schemeClr val="tx2"/>
                </a:solidFill>
                <a:latin typeface="+mn-lt"/>
                <a:ea typeface="+mn-ea"/>
                <a:cs typeface="+mn-cs"/>
              </a:defRPr>
            </a:lvl1pPr>
            <a:lvl2pPr marL="222250" indent="-222250" algn="l" defTabSz="914400" rtl="0" eaLnBrk="1" latinLnBrk="0" hangingPunct="1">
              <a:lnSpc>
                <a:spcPct val="100000"/>
              </a:lnSpc>
              <a:spcBef>
                <a:spcPts val="400"/>
              </a:spcBef>
              <a:buClr>
                <a:schemeClr val="accent2"/>
              </a:buClr>
              <a:buFont typeface="Arial" panose="020B0604020202020204" pitchFamily="34" charset="0"/>
              <a:buChar char="•"/>
              <a:defRPr sz="1800" kern="1200">
                <a:solidFill>
                  <a:schemeClr val="tx2"/>
                </a:solidFill>
                <a:latin typeface="+mn-lt"/>
                <a:ea typeface="+mn-ea"/>
                <a:cs typeface="+mn-cs"/>
              </a:defRPr>
            </a:lvl2pPr>
            <a:lvl3pPr marL="558800" indent="-201613" algn="l" defTabSz="914400" rtl="0" eaLnBrk="1" latinLnBrk="0" hangingPunct="1">
              <a:lnSpc>
                <a:spcPct val="100000"/>
              </a:lnSpc>
              <a:spcBef>
                <a:spcPts val="400"/>
              </a:spcBef>
              <a:buClr>
                <a:schemeClr val="accent2"/>
              </a:buClr>
              <a:buFont typeface="Arial" panose="020B0604020202020204" pitchFamily="34" charset="0"/>
              <a:buChar char="•"/>
              <a:defRPr sz="1600" kern="1200">
                <a:solidFill>
                  <a:schemeClr val="tx2"/>
                </a:solidFill>
                <a:latin typeface="+mn-lt"/>
                <a:ea typeface="+mn-ea"/>
                <a:cs typeface="+mn-cs"/>
              </a:defRPr>
            </a:lvl3pPr>
            <a:lvl4pPr marL="935038" indent="-211138" algn="l" defTabSz="914400" rtl="0" eaLnBrk="1" latinLnBrk="0" hangingPunct="1">
              <a:lnSpc>
                <a:spcPct val="100000"/>
              </a:lnSpc>
              <a:spcBef>
                <a:spcPts val="400"/>
              </a:spcBef>
              <a:buClr>
                <a:schemeClr val="accent2"/>
              </a:buClr>
              <a:buFont typeface="Arial" panose="020B0604020202020204" pitchFamily="34" charset="0"/>
              <a:buChar char="•"/>
              <a:defRPr sz="1600" b="0" kern="1200">
                <a:solidFill>
                  <a:schemeClr val="tx2"/>
                </a:solidFill>
                <a:latin typeface="+mn-lt"/>
                <a:ea typeface="+mn-ea"/>
                <a:cs typeface="+mn-cs"/>
              </a:defRPr>
            </a:lvl4pPr>
            <a:lvl5pPr marL="0" indent="0" algn="l" defTabSz="914400" rtl="0" eaLnBrk="1" latinLnBrk="0" hangingPunct="1">
              <a:lnSpc>
                <a:spcPct val="100000"/>
              </a:lnSpc>
              <a:spcBef>
                <a:spcPts val="400"/>
              </a:spcBef>
              <a:buClr>
                <a:schemeClr val="accent2"/>
              </a:buClr>
              <a:buFont typeface="Arial" panose="020B0604020202020204" pitchFamily="34" charset="0"/>
              <a:buNone/>
              <a:defRPr sz="1800" b="1" kern="1200" baseline="0">
                <a:solidFill>
                  <a:schemeClr val="accent1"/>
                </a:solidFill>
                <a:latin typeface="+mn-lt"/>
                <a:ea typeface="+mn-ea"/>
                <a:cs typeface="+mn-cs"/>
              </a:defRPr>
            </a:lvl5pPr>
            <a:lvl6pPr marL="0" indent="0" algn="l" defTabSz="914400" rtl="0" eaLnBrk="1" latinLnBrk="0" hangingPunct="1">
              <a:lnSpc>
                <a:spcPct val="100000"/>
              </a:lnSpc>
              <a:spcBef>
                <a:spcPts val="400"/>
              </a:spcBef>
              <a:buFont typeface="Arial" panose="020B0604020202020204" pitchFamily="34" charset="0"/>
              <a:buNone/>
              <a:defRPr sz="1800" b="1" kern="1200">
                <a:solidFill>
                  <a:schemeClr val="accent2"/>
                </a:solidFill>
                <a:latin typeface="+mn-lt"/>
                <a:ea typeface="+mn-ea"/>
                <a:cs typeface="+mn-cs"/>
              </a:defRPr>
            </a:lvl6pPr>
            <a:lvl7pPr marL="360363" indent="-360363" algn="l" defTabSz="914400" rtl="0" eaLnBrk="1" latinLnBrk="0" hangingPunct="1">
              <a:lnSpc>
                <a:spcPct val="100000"/>
              </a:lnSpc>
              <a:spcBef>
                <a:spcPts val="400"/>
              </a:spcBef>
              <a:buClr>
                <a:schemeClr val="accent2"/>
              </a:buClr>
              <a:buFont typeface="+mj-lt"/>
              <a:buAutoNum type="arabicPeriod"/>
              <a:defRPr sz="1800" kern="1200">
                <a:solidFill>
                  <a:schemeClr val="tx2"/>
                </a:solidFill>
                <a:latin typeface="+mn-lt"/>
                <a:ea typeface="+mn-ea"/>
                <a:cs typeface="+mn-cs"/>
              </a:defRPr>
            </a:lvl7pPr>
            <a:lvl8pPr marL="628650" indent="-268288" algn="l" defTabSz="914400" rtl="0" eaLnBrk="1" latinLnBrk="0" hangingPunct="1">
              <a:lnSpc>
                <a:spcPct val="100000"/>
              </a:lnSpc>
              <a:spcBef>
                <a:spcPts val="400"/>
              </a:spcBef>
              <a:buClr>
                <a:schemeClr val="accent2"/>
              </a:buClr>
              <a:buFont typeface="+mj-lt"/>
              <a:buAutoNum type="alphaLcPeriod"/>
              <a:defRPr sz="1600" kern="1200">
                <a:solidFill>
                  <a:schemeClr val="tx2"/>
                </a:solidFill>
                <a:latin typeface="+mn-lt"/>
                <a:ea typeface="+mn-ea"/>
                <a:cs typeface="+mn-cs"/>
              </a:defRPr>
            </a:lvl8pPr>
            <a:lvl9pPr marL="0" indent="0" algn="l" defTabSz="914400" rtl="0" eaLnBrk="1" latinLnBrk="0" hangingPunct="1">
              <a:lnSpc>
                <a:spcPct val="100000"/>
              </a:lnSpc>
              <a:spcBef>
                <a:spcPts val="400"/>
              </a:spcBef>
              <a:buFont typeface="Arial" panose="020B0604020202020204" pitchFamily="34" charset="0"/>
              <a:buNone/>
              <a:defRPr sz="1800" i="1" kern="1200">
                <a:solidFill>
                  <a:schemeClr val="tx2"/>
                </a:solidFill>
                <a:latin typeface="+mn-lt"/>
                <a:ea typeface="+mn-ea"/>
                <a:cs typeface="+mn-cs"/>
              </a:defRPr>
            </a:lvl9pPr>
          </a:lstStyle>
          <a:p>
            <a:r>
              <a:rPr lang="en-GB" sz="3800" dirty="0">
                <a:solidFill>
                  <a:schemeClr val="bg1"/>
                </a:solidFill>
                <a:latin typeface="Arial Black" panose="020B0A04020102020204" pitchFamily="34" charset="0"/>
              </a:rPr>
              <a:t>4</a:t>
            </a:r>
            <a:r>
              <a:rPr lang="en-GB" sz="3800" noProof="0" dirty="0">
                <a:solidFill>
                  <a:schemeClr val="bg1"/>
                </a:solidFill>
                <a:latin typeface="Arial Black" panose="020B0A04020102020204" pitchFamily="34" charset="0"/>
              </a:rPr>
              <a:t>.</a:t>
            </a:r>
          </a:p>
        </p:txBody>
      </p:sp>
    </p:spTree>
    <p:extLst>
      <p:ext uri="{BB962C8B-B14F-4D97-AF65-F5344CB8AC3E}">
        <p14:creationId xmlns:p14="http://schemas.microsoft.com/office/powerpoint/2010/main" val="4117549853"/>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6F9657-05EA-B91D-03EC-C2000E8D7A21}"/>
            </a:ext>
          </a:extLst>
        </p:cNvPr>
        <p:cNvGrpSpPr/>
        <p:nvPr/>
      </p:nvGrpSpPr>
      <p:grpSpPr>
        <a:xfrm>
          <a:off x="0" y="0"/>
          <a:ext cx="0" cy="0"/>
          <a:chOff x="0" y="0"/>
          <a:chExt cx="0" cy="0"/>
        </a:xfrm>
      </p:grpSpPr>
      <p:sp>
        <p:nvSpPr>
          <p:cNvPr id="10" name="Title 3">
            <a:extLst>
              <a:ext uri="{FF2B5EF4-FFF2-40B4-BE49-F238E27FC236}">
                <a16:creationId xmlns:a16="http://schemas.microsoft.com/office/drawing/2014/main" id="{144E2864-35F6-7B7A-F4F0-1BB97C93AFBB}"/>
              </a:ext>
            </a:extLst>
          </p:cNvPr>
          <p:cNvSpPr>
            <a:spLocks noGrp="1"/>
          </p:cNvSpPr>
          <p:nvPr>
            <p:ph type="title"/>
          </p:nvPr>
        </p:nvSpPr>
        <p:spPr>
          <a:xfrm>
            <a:off x="265732" y="299033"/>
            <a:ext cx="9646691" cy="287771"/>
          </a:xfrm>
        </p:spPr>
        <p:txBody>
          <a:bodyPr/>
          <a:lstStyle/>
          <a:p>
            <a:r>
              <a:rPr lang="en-GB" b="1" noProof="0" dirty="0"/>
              <a:t>CRS – </a:t>
            </a:r>
            <a:r>
              <a:rPr lang="en-GB" b="1" noProof="0" dirty="0">
                <a:solidFill>
                  <a:schemeClr val="accent2"/>
                </a:solidFill>
              </a:rPr>
              <a:t>Reportable persons</a:t>
            </a:r>
          </a:p>
        </p:txBody>
      </p:sp>
      <p:sp>
        <p:nvSpPr>
          <p:cNvPr id="3" name="Rectangle: Diagonal Corners Rounded 2">
            <a:extLst>
              <a:ext uri="{FF2B5EF4-FFF2-40B4-BE49-F238E27FC236}">
                <a16:creationId xmlns:a16="http://schemas.microsoft.com/office/drawing/2014/main" id="{BDBF0D31-C134-F896-9A48-E6E8B3541DF9}"/>
              </a:ext>
            </a:extLst>
          </p:cNvPr>
          <p:cNvSpPr/>
          <p:nvPr/>
        </p:nvSpPr>
        <p:spPr>
          <a:xfrm rot="10800000" flipH="1" flipV="1">
            <a:off x="292285" y="924454"/>
            <a:ext cx="1868341" cy="1873702"/>
          </a:xfrm>
          <a:prstGeom prst="round2DiagRect">
            <a:avLst>
              <a:gd name="adj1" fmla="val 23831"/>
              <a:gd name="adj2" fmla="val 0"/>
            </a:avLst>
          </a:prstGeom>
          <a:gradFill>
            <a:gsLst>
              <a:gs pos="0">
                <a:srgbClr val="0078B6"/>
              </a:gs>
              <a:gs pos="100000">
                <a:schemeClr val="bg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0" rIns="72000" bIns="0" rtlCol="0" anchor="ctr" anchorCtr="0">
            <a:noAutofit/>
          </a:bodyPr>
          <a:lstStyle/>
          <a:p>
            <a:pPr algn="ctr">
              <a:lnSpc>
                <a:spcPct val="85000"/>
              </a:lnSpc>
            </a:pPr>
            <a:endParaRPr lang="en-GB" b="1" noProof="0" dirty="0">
              <a:solidFill>
                <a:schemeClr val="bg1"/>
              </a:solidFill>
            </a:endParaRPr>
          </a:p>
          <a:p>
            <a:pPr algn="ctr">
              <a:lnSpc>
                <a:spcPct val="85000"/>
              </a:lnSpc>
            </a:pPr>
            <a:endParaRPr lang="en-GB" b="1" noProof="0" dirty="0">
              <a:solidFill>
                <a:schemeClr val="bg1"/>
              </a:solidFill>
            </a:endParaRPr>
          </a:p>
          <a:p>
            <a:pPr algn="ctr">
              <a:lnSpc>
                <a:spcPct val="85000"/>
              </a:lnSpc>
            </a:pPr>
            <a:endParaRPr lang="en-GB" b="1" noProof="0" dirty="0">
              <a:solidFill>
                <a:schemeClr val="bg1"/>
              </a:solidFill>
            </a:endParaRPr>
          </a:p>
          <a:p>
            <a:pPr algn="ctr">
              <a:lnSpc>
                <a:spcPct val="85000"/>
              </a:lnSpc>
            </a:pPr>
            <a:endParaRPr lang="en-GB" b="1" noProof="0" dirty="0">
              <a:solidFill>
                <a:schemeClr val="bg1"/>
              </a:solidFill>
            </a:endParaRPr>
          </a:p>
          <a:p>
            <a:pPr algn="ctr">
              <a:lnSpc>
                <a:spcPct val="85000"/>
              </a:lnSpc>
            </a:pPr>
            <a:r>
              <a:rPr lang="en-GB" b="1" noProof="0" dirty="0">
                <a:solidFill>
                  <a:schemeClr val="bg1"/>
                </a:solidFill>
              </a:rPr>
              <a:t>Natural persons</a:t>
            </a:r>
          </a:p>
          <a:p>
            <a:pPr>
              <a:lnSpc>
                <a:spcPct val="85000"/>
              </a:lnSpc>
            </a:pPr>
            <a:endParaRPr lang="en-GB" b="1" noProof="0" dirty="0">
              <a:solidFill>
                <a:schemeClr val="bg1"/>
              </a:solidFill>
            </a:endParaRPr>
          </a:p>
          <a:p>
            <a:pPr>
              <a:lnSpc>
                <a:spcPct val="85000"/>
              </a:lnSpc>
            </a:pPr>
            <a:endParaRPr lang="en-GB" b="1" noProof="0" dirty="0">
              <a:solidFill>
                <a:schemeClr val="bg1"/>
              </a:solidFill>
            </a:endParaRPr>
          </a:p>
          <a:p>
            <a:pPr>
              <a:lnSpc>
                <a:spcPct val="85000"/>
              </a:lnSpc>
            </a:pPr>
            <a:endParaRPr lang="en-GB" b="1" noProof="0" dirty="0">
              <a:solidFill>
                <a:schemeClr val="bg1"/>
              </a:solidFill>
            </a:endParaRPr>
          </a:p>
        </p:txBody>
      </p:sp>
      <p:sp>
        <p:nvSpPr>
          <p:cNvPr id="6" name="Rectangle: Diagonal Corners Rounded 5">
            <a:extLst>
              <a:ext uri="{FF2B5EF4-FFF2-40B4-BE49-F238E27FC236}">
                <a16:creationId xmlns:a16="http://schemas.microsoft.com/office/drawing/2014/main" id="{F63DB3E9-7BB8-F25F-134E-63A33C7E9C9B}"/>
              </a:ext>
            </a:extLst>
          </p:cNvPr>
          <p:cNvSpPr/>
          <p:nvPr/>
        </p:nvSpPr>
        <p:spPr>
          <a:xfrm rot="10800000" flipV="1">
            <a:off x="277602" y="2892984"/>
            <a:ext cx="1883021" cy="3765490"/>
          </a:xfrm>
          <a:prstGeom prst="round2DiagRect">
            <a:avLst>
              <a:gd name="adj1" fmla="val 23831"/>
              <a:gd name="adj2" fmla="val 0"/>
            </a:avLst>
          </a:prstGeom>
          <a:gradFill>
            <a:gsLst>
              <a:gs pos="0">
                <a:srgbClr val="0078B6"/>
              </a:gs>
              <a:gs pos="100000">
                <a:schemeClr val="bg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0" rIns="72000" bIns="0" rtlCol="0" anchor="ctr" anchorCtr="0">
            <a:noAutofit/>
          </a:bodyPr>
          <a:lstStyle/>
          <a:p>
            <a:pPr algn="ctr">
              <a:lnSpc>
                <a:spcPct val="85000"/>
              </a:lnSpc>
            </a:pPr>
            <a:endParaRPr lang="en-GB" b="1" noProof="0" dirty="0">
              <a:solidFill>
                <a:schemeClr val="bg1"/>
              </a:solidFill>
            </a:endParaRPr>
          </a:p>
          <a:p>
            <a:pPr algn="ctr">
              <a:lnSpc>
                <a:spcPct val="85000"/>
              </a:lnSpc>
            </a:pPr>
            <a:endParaRPr lang="en-GB" b="1" noProof="0" dirty="0">
              <a:solidFill>
                <a:schemeClr val="bg1"/>
              </a:solidFill>
            </a:endParaRPr>
          </a:p>
          <a:p>
            <a:pPr algn="ctr">
              <a:lnSpc>
                <a:spcPct val="85000"/>
              </a:lnSpc>
            </a:pPr>
            <a:endParaRPr lang="en-GB" b="1" noProof="0" dirty="0">
              <a:solidFill>
                <a:schemeClr val="bg1"/>
              </a:solidFill>
            </a:endParaRPr>
          </a:p>
          <a:p>
            <a:pPr algn="ctr">
              <a:lnSpc>
                <a:spcPct val="85000"/>
              </a:lnSpc>
            </a:pPr>
            <a:endParaRPr lang="en-GB" b="1" noProof="0" dirty="0">
              <a:solidFill>
                <a:schemeClr val="bg1"/>
              </a:solidFill>
            </a:endParaRPr>
          </a:p>
          <a:p>
            <a:pPr algn="ctr">
              <a:lnSpc>
                <a:spcPct val="85000"/>
              </a:lnSpc>
            </a:pPr>
            <a:endParaRPr lang="en-GB" b="1" noProof="0" dirty="0">
              <a:solidFill>
                <a:schemeClr val="bg1"/>
              </a:solidFill>
            </a:endParaRPr>
          </a:p>
          <a:p>
            <a:pPr algn="ctr">
              <a:lnSpc>
                <a:spcPct val="85000"/>
              </a:lnSpc>
            </a:pPr>
            <a:endParaRPr lang="en-GB" b="1" noProof="0" dirty="0">
              <a:solidFill>
                <a:schemeClr val="bg1"/>
              </a:solidFill>
            </a:endParaRPr>
          </a:p>
          <a:p>
            <a:pPr algn="ctr">
              <a:lnSpc>
                <a:spcPct val="85000"/>
              </a:lnSpc>
            </a:pPr>
            <a:endParaRPr lang="en-GB" b="1" noProof="0" dirty="0">
              <a:solidFill>
                <a:schemeClr val="bg1"/>
              </a:solidFill>
            </a:endParaRPr>
          </a:p>
          <a:p>
            <a:pPr algn="ctr">
              <a:lnSpc>
                <a:spcPct val="85000"/>
              </a:lnSpc>
            </a:pPr>
            <a:r>
              <a:rPr lang="en-GB" b="1" noProof="0" dirty="0">
                <a:solidFill>
                  <a:schemeClr val="bg1"/>
                </a:solidFill>
              </a:rPr>
              <a:t>Entities</a:t>
            </a:r>
          </a:p>
          <a:p>
            <a:pPr>
              <a:lnSpc>
                <a:spcPct val="85000"/>
              </a:lnSpc>
            </a:pPr>
            <a:endParaRPr lang="en-GB" b="1" noProof="0" dirty="0">
              <a:solidFill>
                <a:schemeClr val="bg1"/>
              </a:solidFill>
            </a:endParaRPr>
          </a:p>
          <a:p>
            <a:pPr>
              <a:lnSpc>
                <a:spcPct val="85000"/>
              </a:lnSpc>
            </a:pPr>
            <a:endParaRPr lang="en-GB" b="1" noProof="0" dirty="0">
              <a:solidFill>
                <a:schemeClr val="bg1"/>
              </a:solidFill>
            </a:endParaRPr>
          </a:p>
          <a:p>
            <a:pPr>
              <a:lnSpc>
                <a:spcPct val="85000"/>
              </a:lnSpc>
            </a:pPr>
            <a:endParaRPr lang="en-GB" b="1" noProof="0" dirty="0">
              <a:solidFill>
                <a:schemeClr val="bg1"/>
              </a:solidFill>
            </a:endParaRPr>
          </a:p>
          <a:p>
            <a:pPr>
              <a:lnSpc>
                <a:spcPct val="85000"/>
              </a:lnSpc>
            </a:pPr>
            <a:endParaRPr lang="en-GB" b="1" noProof="0" dirty="0">
              <a:solidFill>
                <a:schemeClr val="bg1"/>
              </a:solidFill>
            </a:endParaRPr>
          </a:p>
          <a:p>
            <a:pPr>
              <a:lnSpc>
                <a:spcPct val="85000"/>
              </a:lnSpc>
            </a:pPr>
            <a:endParaRPr lang="en-GB" b="1" noProof="0" dirty="0">
              <a:solidFill>
                <a:schemeClr val="bg1"/>
              </a:solidFill>
            </a:endParaRPr>
          </a:p>
          <a:p>
            <a:pPr>
              <a:lnSpc>
                <a:spcPct val="85000"/>
              </a:lnSpc>
            </a:pPr>
            <a:endParaRPr lang="en-GB" b="1" noProof="0" dirty="0">
              <a:solidFill>
                <a:schemeClr val="bg1"/>
              </a:solidFill>
            </a:endParaRPr>
          </a:p>
        </p:txBody>
      </p:sp>
      <p:grpSp>
        <p:nvGrpSpPr>
          <p:cNvPr id="16" name="Group 15">
            <a:extLst>
              <a:ext uri="{FF2B5EF4-FFF2-40B4-BE49-F238E27FC236}">
                <a16:creationId xmlns:a16="http://schemas.microsoft.com/office/drawing/2014/main" id="{3A7B20A2-E571-5E87-0695-F76CE4D9E5BF}"/>
              </a:ext>
            </a:extLst>
          </p:cNvPr>
          <p:cNvGrpSpPr/>
          <p:nvPr/>
        </p:nvGrpSpPr>
        <p:grpSpPr>
          <a:xfrm>
            <a:off x="2290727" y="950134"/>
            <a:ext cx="4723911" cy="5706294"/>
            <a:chOff x="2451057" y="940793"/>
            <a:chExt cx="1924544" cy="5697794"/>
          </a:xfrm>
        </p:grpSpPr>
        <p:sp>
          <p:nvSpPr>
            <p:cNvPr id="18" name="Rectangle 17">
              <a:extLst>
                <a:ext uri="{FF2B5EF4-FFF2-40B4-BE49-F238E27FC236}">
                  <a16:creationId xmlns:a16="http://schemas.microsoft.com/office/drawing/2014/main" id="{0FC2A85D-4D36-06D0-BA3A-BEEC109F4C55}"/>
                </a:ext>
              </a:extLst>
            </p:cNvPr>
            <p:cNvSpPr/>
            <p:nvPr/>
          </p:nvSpPr>
          <p:spPr>
            <a:xfrm>
              <a:off x="2451057" y="1772816"/>
              <a:ext cx="1826525" cy="1025339"/>
            </a:xfrm>
            <a:prstGeom prst="rect">
              <a:avLst/>
            </a:prstGeom>
            <a:solidFill>
              <a:srgbClr val="EAF4FB"/>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noProof="0" dirty="0">
                <a:solidFill>
                  <a:schemeClr val="bg1"/>
                </a:solidFill>
              </a:endParaRPr>
            </a:p>
          </p:txBody>
        </p:sp>
        <p:sp>
          <p:nvSpPr>
            <p:cNvPr id="19" name="Rectangle 18">
              <a:extLst>
                <a:ext uri="{FF2B5EF4-FFF2-40B4-BE49-F238E27FC236}">
                  <a16:creationId xmlns:a16="http://schemas.microsoft.com/office/drawing/2014/main" id="{10C3D12C-B4BE-C116-CD0A-FC8CED97B8EE}"/>
                </a:ext>
              </a:extLst>
            </p:cNvPr>
            <p:cNvSpPr/>
            <p:nvPr/>
          </p:nvSpPr>
          <p:spPr>
            <a:xfrm flipV="1">
              <a:off x="2451057" y="940793"/>
              <a:ext cx="1826524" cy="8519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0" rIns="72000" bIns="0" rtlCol="0" anchor="ctr" anchorCtr="0">
              <a:noAutofit/>
            </a:bodyPr>
            <a:lstStyle/>
            <a:p>
              <a:pPr>
                <a:lnSpc>
                  <a:spcPct val="85000"/>
                </a:lnSpc>
              </a:pPr>
              <a:endParaRPr lang="en-GB" b="1" noProof="0" dirty="0">
                <a:solidFill>
                  <a:schemeClr val="bg1"/>
                </a:solidFill>
              </a:endParaRPr>
            </a:p>
          </p:txBody>
        </p:sp>
        <p:sp>
          <p:nvSpPr>
            <p:cNvPr id="20" name="Rectangle 19">
              <a:extLst>
                <a:ext uri="{FF2B5EF4-FFF2-40B4-BE49-F238E27FC236}">
                  <a16:creationId xmlns:a16="http://schemas.microsoft.com/office/drawing/2014/main" id="{A8A3F859-D38D-8F94-4D53-660ED9E40358}"/>
                </a:ext>
              </a:extLst>
            </p:cNvPr>
            <p:cNvSpPr/>
            <p:nvPr/>
          </p:nvSpPr>
          <p:spPr>
            <a:xfrm>
              <a:off x="2451057" y="2890939"/>
              <a:ext cx="1826525" cy="374764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3141" tIns="63141" rIns="63141" bIns="63141" rtlCol="0" anchor="ctr"/>
            <a:lstStyle/>
            <a:p>
              <a:pPr algn="ctr"/>
              <a:endParaRPr lang="en-GB" sz="1579" noProof="0" dirty="0">
                <a:solidFill>
                  <a:schemeClr val="bg1"/>
                </a:solidFill>
              </a:endParaRPr>
            </a:p>
          </p:txBody>
        </p:sp>
        <p:sp>
          <p:nvSpPr>
            <p:cNvPr id="21" name="TextBox 20">
              <a:extLst>
                <a:ext uri="{FF2B5EF4-FFF2-40B4-BE49-F238E27FC236}">
                  <a16:creationId xmlns:a16="http://schemas.microsoft.com/office/drawing/2014/main" id="{E464B991-F45C-6F7D-4ACC-AE9103C9328A}"/>
                </a:ext>
              </a:extLst>
            </p:cNvPr>
            <p:cNvSpPr txBox="1"/>
            <p:nvPr/>
          </p:nvSpPr>
          <p:spPr>
            <a:xfrm>
              <a:off x="2453710" y="1895166"/>
              <a:ext cx="1800658" cy="414879"/>
            </a:xfrm>
            <a:prstGeom prst="rect">
              <a:avLst/>
            </a:prstGeom>
            <a:noFill/>
          </p:spPr>
          <p:txBody>
            <a:bodyPr wrap="square" lIns="0" tIns="0" rIns="0" bIns="0" rtlCol="0">
              <a:spAutoFit/>
            </a:bodyPr>
            <a:lstStyle/>
            <a:p>
              <a:pPr marL="285750" indent="-285750">
                <a:spcBef>
                  <a:spcPts val="400"/>
                </a:spcBef>
                <a:buClr>
                  <a:srgbClr val="00A2E0"/>
                </a:buClr>
                <a:buFont typeface="Arial" panose="020B0604020202020204" pitchFamily="34" charset="0"/>
                <a:buChar char="•"/>
                <a:defRPr/>
              </a:pPr>
              <a:r>
                <a:rPr lang="en-GB" sz="1600" noProof="0" dirty="0">
                  <a:solidFill>
                    <a:schemeClr val="bg2"/>
                  </a:solidFill>
                </a:rPr>
                <a:t>Tax residency in another CRS jurisdiction</a:t>
              </a:r>
            </a:p>
            <a:p>
              <a:pPr marL="285750" indent="-285750" algn="just">
                <a:buClr>
                  <a:schemeClr val="accent2"/>
                </a:buClr>
                <a:buFontTx/>
                <a:buChar char="-"/>
              </a:pPr>
              <a:endParaRPr lang="en-GB" sz="1100" noProof="0" dirty="0"/>
            </a:p>
          </p:txBody>
        </p:sp>
        <p:sp>
          <p:nvSpPr>
            <p:cNvPr id="22" name="Text Box 48">
              <a:extLst>
                <a:ext uri="{FF2B5EF4-FFF2-40B4-BE49-F238E27FC236}">
                  <a16:creationId xmlns:a16="http://schemas.microsoft.com/office/drawing/2014/main" id="{4856607A-EE90-6B4C-A383-FDF49D19B746}"/>
                </a:ext>
              </a:extLst>
            </p:cNvPr>
            <p:cNvSpPr txBox="1">
              <a:spLocks noChangeArrowheads="1"/>
            </p:cNvSpPr>
            <p:nvPr/>
          </p:nvSpPr>
          <p:spPr bwMode="auto">
            <a:xfrm>
              <a:off x="2457063" y="2996952"/>
              <a:ext cx="1820520" cy="2958896"/>
            </a:xfrm>
            <a:prstGeom prst="rect">
              <a:avLst/>
            </a:prstGeom>
            <a:noFill/>
            <a:ln w="12700">
              <a:noFill/>
              <a:miter lim="800000"/>
              <a:headEnd/>
              <a:tailEnd/>
            </a:ln>
            <a:effectLst/>
          </p:spPr>
          <p:txBody>
            <a:bodyPr lIns="63141" tIns="0" rIns="108000" bIns="0" anchor="ctr"/>
            <a:lstStyle>
              <a:lvl1pPr marL="82550" indent="-82550">
                <a:defRPr sz="1000" b="1">
                  <a:solidFill>
                    <a:schemeClr val="bg1"/>
                  </a:solidFill>
                  <a:latin typeface="Arial" charset="0"/>
                </a:defRPr>
              </a:lvl1pPr>
              <a:lvl2pPr marL="742950" indent="-285750">
                <a:defRPr sz="1000" b="1">
                  <a:solidFill>
                    <a:schemeClr val="bg1"/>
                  </a:solidFill>
                  <a:latin typeface="Arial" charset="0"/>
                </a:defRPr>
              </a:lvl2pPr>
              <a:lvl3pPr marL="1143000" indent="-228600">
                <a:defRPr sz="1000" b="1">
                  <a:solidFill>
                    <a:schemeClr val="bg1"/>
                  </a:solidFill>
                  <a:latin typeface="Arial" charset="0"/>
                </a:defRPr>
              </a:lvl3pPr>
              <a:lvl4pPr marL="1600200" indent="-228600">
                <a:defRPr sz="1000" b="1">
                  <a:solidFill>
                    <a:schemeClr val="bg1"/>
                  </a:solidFill>
                  <a:latin typeface="Arial" charset="0"/>
                </a:defRPr>
              </a:lvl4pPr>
              <a:lvl5pPr marL="2057400" indent="-228600">
                <a:defRPr sz="1000" b="1">
                  <a:solidFill>
                    <a:schemeClr val="bg1"/>
                  </a:solidFill>
                  <a:latin typeface="Arial" charset="0"/>
                </a:defRPr>
              </a:lvl5pPr>
              <a:lvl6pPr marL="2514600" indent="-228600" algn="ctr" eaLnBrk="0" fontAlgn="base" hangingPunct="0">
                <a:spcBef>
                  <a:spcPct val="0"/>
                </a:spcBef>
                <a:spcAft>
                  <a:spcPct val="0"/>
                </a:spcAft>
                <a:defRPr sz="1000" b="1">
                  <a:solidFill>
                    <a:schemeClr val="bg1"/>
                  </a:solidFill>
                  <a:latin typeface="Arial" charset="0"/>
                </a:defRPr>
              </a:lvl6pPr>
              <a:lvl7pPr marL="2971800" indent="-228600" algn="ctr" eaLnBrk="0" fontAlgn="base" hangingPunct="0">
                <a:spcBef>
                  <a:spcPct val="0"/>
                </a:spcBef>
                <a:spcAft>
                  <a:spcPct val="0"/>
                </a:spcAft>
                <a:defRPr sz="1000" b="1">
                  <a:solidFill>
                    <a:schemeClr val="bg1"/>
                  </a:solidFill>
                  <a:latin typeface="Arial" charset="0"/>
                </a:defRPr>
              </a:lvl7pPr>
              <a:lvl8pPr marL="3429000" indent="-228600" algn="ctr" eaLnBrk="0" fontAlgn="base" hangingPunct="0">
                <a:spcBef>
                  <a:spcPct val="0"/>
                </a:spcBef>
                <a:spcAft>
                  <a:spcPct val="0"/>
                </a:spcAft>
                <a:defRPr sz="1000" b="1">
                  <a:solidFill>
                    <a:schemeClr val="bg1"/>
                  </a:solidFill>
                  <a:latin typeface="Arial" charset="0"/>
                </a:defRPr>
              </a:lvl8pPr>
              <a:lvl9pPr marL="3886200" indent="-228600" algn="ctr" eaLnBrk="0" fontAlgn="base" hangingPunct="0">
                <a:spcBef>
                  <a:spcPct val="0"/>
                </a:spcBef>
                <a:spcAft>
                  <a:spcPct val="0"/>
                </a:spcAft>
                <a:defRPr sz="1000" b="1">
                  <a:solidFill>
                    <a:schemeClr val="bg1"/>
                  </a:solidFill>
                  <a:latin typeface="Arial" charset="0"/>
                </a:defRPr>
              </a:lvl9pPr>
            </a:lstStyle>
            <a:p>
              <a:pPr algn="just">
                <a:buClr>
                  <a:schemeClr val="accent2"/>
                </a:buClr>
              </a:pPr>
              <a:endParaRPr lang="en-GB" sz="1800" i="1" noProof="0" dirty="0">
                <a:solidFill>
                  <a:schemeClr val="accent1"/>
                </a:solidFill>
              </a:endParaRPr>
            </a:p>
            <a:p>
              <a:pPr algn="just">
                <a:buClr>
                  <a:schemeClr val="accent2"/>
                </a:buClr>
              </a:pPr>
              <a:endParaRPr lang="en-GB" sz="1800" b="1" i="1" noProof="0" dirty="0">
                <a:solidFill>
                  <a:schemeClr val="accent1"/>
                </a:solidFill>
              </a:endParaRPr>
            </a:p>
            <a:p>
              <a:pPr algn="just">
                <a:buClr>
                  <a:schemeClr val="accent2"/>
                </a:buClr>
              </a:pPr>
              <a:r>
                <a:rPr lang="en-GB" sz="1600" b="1" i="1" noProof="0" dirty="0">
                  <a:solidFill>
                    <a:schemeClr val="accent1"/>
                  </a:solidFill>
                </a:rPr>
                <a:t>Reportable entity</a:t>
              </a:r>
            </a:p>
            <a:p>
              <a:pPr marL="285750" indent="-285750">
                <a:spcBef>
                  <a:spcPts val="400"/>
                </a:spcBef>
                <a:buClr>
                  <a:srgbClr val="00A2E0"/>
                </a:buClr>
                <a:buFont typeface="Arial" panose="020B0604020202020204" pitchFamily="34" charset="0"/>
                <a:buChar char="•"/>
                <a:defRPr/>
              </a:pPr>
              <a:r>
                <a:rPr lang="en-GB" sz="1600" b="0" noProof="0" dirty="0">
                  <a:solidFill>
                    <a:schemeClr val="bg2"/>
                  </a:solidFill>
                  <a:latin typeface="+mn-lt"/>
                </a:rPr>
                <a:t>Passive NFE or Active NFE with tax residence in CRS-jurisdiction, except for: </a:t>
              </a:r>
            </a:p>
            <a:p>
              <a:pPr marL="1060450" lvl="1" indent="-400050" algn="just">
                <a:spcBef>
                  <a:spcPts val="400"/>
                </a:spcBef>
                <a:buClr>
                  <a:schemeClr val="accent2"/>
                </a:buClr>
                <a:buFont typeface="Arial" panose="020B0604020202020204" pitchFamily="34" charset="0"/>
                <a:buAutoNum type="romanLcParenBoth"/>
                <a:defRPr/>
              </a:pPr>
              <a:r>
                <a:rPr lang="en-GB" sz="1300" b="0" noProof="0" dirty="0">
                  <a:solidFill>
                    <a:schemeClr val="bg2"/>
                  </a:solidFill>
                  <a:latin typeface="+mn-lt"/>
                </a:rPr>
                <a:t>A(n organisation related to a) listed corporation;</a:t>
              </a:r>
            </a:p>
            <a:p>
              <a:pPr marL="1060450" lvl="1" indent="-400050" algn="just">
                <a:buClr>
                  <a:schemeClr val="accent2"/>
                </a:buClr>
                <a:buAutoNum type="romanLcParenBoth"/>
              </a:pPr>
              <a:r>
                <a:rPr lang="en-GB" sz="1300" b="0" noProof="0" dirty="0">
                  <a:solidFill>
                    <a:schemeClr val="bg2"/>
                  </a:solidFill>
                  <a:latin typeface="+mn-lt"/>
                </a:rPr>
                <a:t>a governmental entity, </a:t>
              </a:r>
            </a:p>
            <a:p>
              <a:pPr marL="1060450" lvl="1" indent="-400050" algn="just">
                <a:buClr>
                  <a:schemeClr val="accent2"/>
                </a:buClr>
                <a:buAutoNum type="romanLcParenBoth"/>
              </a:pPr>
              <a:r>
                <a:rPr lang="en-GB" sz="1300" b="0" noProof="0" dirty="0">
                  <a:solidFill>
                    <a:schemeClr val="bg2"/>
                  </a:solidFill>
                  <a:latin typeface="+mn-lt"/>
                </a:rPr>
                <a:t>an international organization, </a:t>
              </a:r>
            </a:p>
            <a:p>
              <a:pPr marL="1060450" lvl="1" indent="-400050" algn="just">
                <a:buClr>
                  <a:schemeClr val="accent2"/>
                </a:buClr>
                <a:buAutoNum type="romanLcParenBoth"/>
              </a:pPr>
              <a:r>
                <a:rPr lang="en-GB" sz="1300" b="0" noProof="0" dirty="0">
                  <a:solidFill>
                    <a:schemeClr val="bg2"/>
                  </a:solidFill>
                  <a:latin typeface="+mn-lt"/>
                </a:rPr>
                <a:t>a central bank, or</a:t>
              </a:r>
            </a:p>
            <a:p>
              <a:pPr marL="1060450" lvl="1" indent="-400050" algn="just">
                <a:buClr>
                  <a:schemeClr val="accent2"/>
                </a:buClr>
                <a:buAutoNum type="romanLcParenBoth"/>
              </a:pPr>
              <a:r>
                <a:rPr lang="en-GB" sz="1300" b="0" noProof="0" dirty="0">
                  <a:solidFill>
                    <a:schemeClr val="bg2"/>
                  </a:solidFill>
                  <a:latin typeface="+mn-lt"/>
                </a:rPr>
                <a:t>an FI</a:t>
              </a:r>
            </a:p>
            <a:p>
              <a:pPr marL="0" indent="0">
                <a:spcBef>
                  <a:spcPts val="400"/>
                </a:spcBef>
                <a:buClr>
                  <a:srgbClr val="00A2E0"/>
                </a:buClr>
                <a:defRPr/>
              </a:pPr>
              <a:endParaRPr lang="en-GB" sz="1600" i="1" noProof="0" dirty="0">
                <a:solidFill>
                  <a:schemeClr val="bg2"/>
                </a:solidFill>
                <a:latin typeface="+mn-lt"/>
              </a:endParaRPr>
            </a:p>
            <a:p>
              <a:pPr marL="0" indent="0">
                <a:spcBef>
                  <a:spcPts val="400"/>
                </a:spcBef>
                <a:buClr>
                  <a:srgbClr val="00A2E0"/>
                </a:buClr>
                <a:defRPr/>
              </a:pPr>
              <a:r>
                <a:rPr lang="en-GB" sz="1600" i="1" noProof="0" dirty="0">
                  <a:solidFill>
                    <a:schemeClr val="bg2"/>
                  </a:solidFill>
                  <a:latin typeface="+mn-lt"/>
                </a:rPr>
                <a:t>Reportable UBO Passive NFE</a:t>
              </a:r>
            </a:p>
            <a:p>
              <a:pPr marL="285750" indent="-285750">
                <a:spcBef>
                  <a:spcPts val="400"/>
                </a:spcBef>
                <a:buClr>
                  <a:srgbClr val="00A2E0"/>
                </a:buClr>
                <a:buFont typeface="Arial" panose="020B0604020202020204" pitchFamily="34" charset="0"/>
                <a:buChar char="•"/>
                <a:defRPr/>
              </a:pPr>
              <a:r>
                <a:rPr lang="en-GB" sz="1600" b="0" noProof="0" dirty="0">
                  <a:solidFill>
                    <a:schemeClr val="bg2"/>
                  </a:solidFill>
                  <a:latin typeface="+mn-lt"/>
                </a:rPr>
                <a:t>UBO with tax residence in CRS-jurisdiction</a:t>
              </a:r>
            </a:p>
          </p:txBody>
        </p:sp>
        <p:sp>
          <p:nvSpPr>
            <p:cNvPr id="23" name="TextBox 22">
              <a:extLst>
                <a:ext uri="{FF2B5EF4-FFF2-40B4-BE49-F238E27FC236}">
                  <a16:creationId xmlns:a16="http://schemas.microsoft.com/office/drawing/2014/main" id="{62E2D39C-EA58-CBE9-6DA3-1CCFA7376CCB}"/>
                </a:ext>
              </a:extLst>
            </p:cNvPr>
            <p:cNvSpPr txBox="1"/>
            <p:nvPr/>
          </p:nvSpPr>
          <p:spPr>
            <a:xfrm>
              <a:off x="2484589" y="1052736"/>
              <a:ext cx="1891012" cy="327782"/>
            </a:xfrm>
            <a:prstGeom prst="rect">
              <a:avLst/>
            </a:prstGeom>
            <a:noFill/>
          </p:spPr>
          <p:txBody>
            <a:bodyPr wrap="square" lIns="144000" rIns="72000">
              <a:spAutoFit/>
            </a:bodyPr>
            <a:lstStyle/>
            <a:p>
              <a:pPr algn="ctr">
                <a:lnSpc>
                  <a:spcPct val="85000"/>
                </a:lnSpc>
              </a:pPr>
              <a:r>
                <a:rPr lang="en-GB" b="1" noProof="0" dirty="0">
                  <a:solidFill>
                    <a:schemeClr val="bg1"/>
                  </a:solidFill>
                </a:rPr>
                <a:t>CRS</a:t>
              </a:r>
            </a:p>
          </p:txBody>
        </p:sp>
      </p:grpSp>
    </p:spTree>
    <p:extLst>
      <p:ext uri="{BB962C8B-B14F-4D97-AF65-F5344CB8AC3E}">
        <p14:creationId xmlns:p14="http://schemas.microsoft.com/office/powerpoint/2010/main" val="2715669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3FB3DA-522E-67D1-38AA-C40211198446}"/>
            </a:ext>
          </a:extLst>
        </p:cNvPr>
        <p:cNvGrpSpPr/>
        <p:nvPr/>
      </p:nvGrpSpPr>
      <p:grpSpPr>
        <a:xfrm>
          <a:off x="0" y="0"/>
          <a:ext cx="0" cy="0"/>
          <a:chOff x="0" y="0"/>
          <a:chExt cx="0" cy="0"/>
        </a:xfrm>
      </p:grpSpPr>
      <p:pic>
        <p:nvPicPr>
          <p:cNvPr id="13" name="Picture Placeholder 12">
            <a:extLst>
              <a:ext uri="{FF2B5EF4-FFF2-40B4-BE49-F238E27FC236}">
                <a16:creationId xmlns:a16="http://schemas.microsoft.com/office/drawing/2014/main" id="{601EC4B7-5D7B-FA17-FA6C-7434B2B61019}"/>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a:ext>
            </a:extLst>
          </a:blip>
          <a:srcRect/>
          <a:stretch/>
        </p:blipFill>
        <p:spPr>
          <a:xfrm>
            <a:off x="263524" y="765174"/>
            <a:ext cx="11664950" cy="5832475"/>
          </a:xfrm>
        </p:spPr>
      </p:pic>
      <p:sp>
        <p:nvSpPr>
          <p:cNvPr id="14" name="Rectangle 13">
            <a:extLst>
              <a:ext uri="{FF2B5EF4-FFF2-40B4-BE49-F238E27FC236}">
                <a16:creationId xmlns:a16="http://schemas.microsoft.com/office/drawing/2014/main" id="{47D9AC2B-3E59-3EDC-3306-4BCDB0B5BE2E}"/>
              </a:ext>
            </a:extLst>
          </p:cNvPr>
          <p:cNvSpPr/>
          <p:nvPr/>
        </p:nvSpPr>
        <p:spPr>
          <a:xfrm>
            <a:off x="261318" y="764877"/>
            <a:ext cx="6063281" cy="5832475"/>
          </a:xfrm>
          <a:prstGeom prst="rect">
            <a:avLst/>
          </a:prstGeom>
          <a:gradFill>
            <a:gsLst>
              <a:gs pos="0">
                <a:srgbClr val="0078B6">
                  <a:alpha val="61000"/>
                </a:srgbClr>
              </a:gs>
              <a:gs pos="100000">
                <a:schemeClr val="bg2">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noProof="0" dirty="0">
              <a:solidFill>
                <a:schemeClr val="bg1"/>
              </a:solidFill>
            </a:endParaRPr>
          </a:p>
        </p:txBody>
      </p:sp>
      <p:sp>
        <p:nvSpPr>
          <p:cNvPr id="2" name="Rectangle 1">
            <a:extLst>
              <a:ext uri="{FF2B5EF4-FFF2-40B4-BE49-F238E27FC236}">
                <a16:creationId xmlns:a16="http://schemas.microsoft.com/office/drawing/2014/main" id="{C9B10CE7-4B5B-29EF-CEE0-145789D1A65E}"/>
              </a:ext>
            </a:extLst>
          </p:cNvPr>
          <p:cNvSpPr/>
          <p:nvPr/>
        </p:nvSpPr>
        <p:spPr>
          <a:xfrm>
            <a:off x="261318" y="3573016"/>
            <a:ext cx="11660536" cy="3024336"/>
          </a:xfrm>
          <a:prstGeom prst="rect">
            <a:avLst/>
          </a:prstGeom>
          <a:gradFill>
            <a:gsLst>
              <a:gs pos="0">
                <a:srgbClr val="0078B6">
                  <a:alpha val="0"/>
                </a:srgbClr>
              </a:gs>
              <a:gs pos="77000">
                <a:schemeClr val="tx1">
                  <a:alpha val="51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noProof="0" dirty="0">
              <a:solidFill>
                <a:schemeClr val="bg1"/>
              </a:solidFill>
            </a:endParaRPr>
          </a:p>
        </p:txBody>
      </p:sp>
      <p:sp>
        <p:nvSpPr>
          <p:cNvPr id="4" name="Title 2">
            <a:extLst>
              <a:ext uri="{FF2B5EF4-FFF2-40B4-BE49-F238E27FC236}">
                <a16:creationId xmlns:a16="http://schemas.microsoft.com/office/drawing/2014/main" id="{2751608D-9E03-ED27-8BA3-9BE785B2DDD9}"/>
              </a:ext>
            </a:extLst>
          </p:cNvPr>
          <p:cNvSpPr txBox="1">
            <a:spLocks/>
          </p:cNvSpPr>
          <p:nvPr/>
        </p:nvSpPr>
        <p:spPr>
          <a:xfrm>
            <a:off x="881523" y="5536408"/>
            <a:ext cx="8590468" cy="497059"/>
          </a:xfrm>
          <a:prstGeom prst="rect">
            <a:avLst/>
          </a:prstGeom>
        </p:spPr>
        <p:txBody>
          <a:bodyPr vert="horz" wrap="square" lIns="0" tIns="0" rIns="0" bIns="0" rtlCol="0" anchor="t" anchorCtr="0">
            <a:spAutoFit/>
          </a:bodyPr>
          <a:lstStyle>
            <a:lvl1pPr algn="l" defTabSz="914400" rtl="0" eaLnBrk="1" latinLnBrk="0" hangingPunct="1">
              <a:lnSpc>
                <a:spcPct val="85000"/>
              </a:lnSpc>
              <a:spcBef>
                <a:spcPct val="0"/>
              </a:spcBef>
              <a:buNone/>
              <a:defRPr sz="2200" kern="1200">
                <a:solidFill>
                  <a:schemeClr val="bg2"/>
                </a:solidFill>
                <a:latin typeface="+mj-lt"/>
                <a:ea typeface="+mj-ea"/>
                <a:cs typeface="+mj-cs"/>
              </a:defRPr>
            </a:lvl1pPr>
          </a:lstStyle>
          <a:p>
            <a:r>
              <a:rPr lang="en-GB" sz="3800" noProof="0" dirty="0">
                <a:solidFill>
                  <a:schemeClr val="bg1"/>
                </a:solidFill>
              </a:rPr>
              <a:t>Introduction</a:t>
            </a:r>
          </a:p>
        </p:txBody>
      </p:sp>
      <p:sp>
        <p:nvSpPr>
          <p:cNvPr id="8" name="Text Placeholder 1">
            <a:extLst>
              <a:ext uri="{FF2B5EF4-FFF2-40B4-BE49-F238E27FC236}">
                <a16:creationId xmlns:a16="http://schemas.microsoft.com/office/drawing/2014/main" id="{01113FF9-FB21-A75B-AEBD-190FADD71AE9}"/>
              </a:ext>
            </a:extLst>
          </p:cNvPr>
          <p:cNvSpPr txBox="1">
            <a:spLocks/>
          </p:cNvSpPr>
          <p:nvPr/>
        </p:nvSpPr>
        <p:spPr>
          <a:xfrm>
            <a:off x="802865" y="4770124"/>
            <a:ext cx="1295785" cy="387798"/>
          </a:xfrm>
          <a:prstGeom prst="rect">
            <a:avLst/>
          </a:prstGeom>
        </p:spPr>
        <p:txBody>
          <a:bodyPr/>
          <a:lstStyle>
            <a:lvl1pPr marL="0" indent="0" algn="l" defTabSz="914400" rtl="0" eaLnBrk="1" latinLnBrk="0" hangingPunct="1">
              <a:lnSpc>
                <a:spcPct val="100000"/>
              </a:lnSpc>
              <a:spcBef>
                <a:spcPts val="400"/>
              </a:spcBef>
              <a:buFont typeface="Arial" panose="020B0604020202020204" pitchFamily="34" charset="0"/>
              <a:buNone/>
              <a:defRPr sz="1800" b="0" kern="1200">
                <a:solidFill>
                  <a:schemeClr val="tx2"/>
                </a:solidFill>
                <a:latin typeface="+mn-lt"/>
                <a:ea typeface="+mn-ea"/>
                <a:cs typeface="+mn-cs"/>
              </a:defRPr>
            </a:lvl1pPr>
            <a:lvl2pPr marL="222250" indent="-222250" algn="l" defTabSz="914400" rtl="0" eaLnBrk="1" latinLnBrk="0" hangingPunct="1">
              <a:lnSpc>
                <a:spcPct val="100000"/>
              </a:lnSpc>
              <a:spcBef>
                <a:spcPts val="400"/>
              </a:spcBef>
              <a:buClr>
                <a:schemeClr val="accent2"/>
              </a:buClr>
              <a:buFont typeface="Arial" panose="020B0604020202020204" pitchFamily="34" charset="0"/>
              <a:buChar char="•"/>
              <a:defRPr sz="1800" kern="1200">
                <a:solidFill>
                  <a:schemeClr val="tx2"/>
                </a:solidFill>
                <a:latin typeface="+mn-lt"/>
                <a:ea typeface="+mn-ea"/>
                <a:cs typeface="+mn-cs"/>
              </a:defRPr>
            </a:lvl2pPr>
            <a:lvl3pPr marL="558800" indent="-201613" algn="l" defTabSz="914400" rtl="0" eaLnBrk="1" latinLnBrk="0" hangingPunct="1">
              <a:lnSpc>
                <a:spcPct val="100000"/>
              </a:lnSpc>
              <a:spcBef>
                <a:spcPts val="400"/>
              </a:spcBef>
              <a:buClr>
                <a:schemeClr val="accent2"/>
              </a:buClr>
              <a:buFont typeface="Arial" panose="020B0604020202020204" pitchFamily="34" charset="0"/>
              <a:buChar char="•"/>
              <a:defRPr sz="1600" kern="1200">
                <a:solidFill>
                  <a:schemeClr val="tx2"/>
                </a:solidFill>
                <a:latin typeface="+mn-lt"/>
                <a:ea typeface="+mn-ea"/>
                <a:cs typeface="+mn-cs"/>
              </a:defRPr>
            </a:lvl3pPr>
            <a:lvl4pPr marL="935038" indent="-211138" algn="l" defTabSz="914400" rtl="0" eaLnBrk="1" latinLnBrk="0" hangingPunct="1">
              <a:lnSpc>
                <a:spcPct val="100000"/>
              </a:lnSpc>
              <a:spcBef>
                <a:spcPts val="400"/>
              </a:spcBef>
              <a:buClr>
                <a:schemeClr val="accent2"/>
              </a:buClr>
              <a:buFont typeface="Arial" panose="020B0604020202020204" pitchFamily="34" charset="0"/>
              <a:buChar char="•"/>
              <a:defRPr sz="1600" b="0" kern="1200">
                <a:solidFill>
                  <a:schemeClr val="tx2"/>
                </a:solidFill>
                <a:latin typeface="+mn-lt"/>
                <a:ea typeface="+mn-ea"/>
                <a:cs typeface="+mn-cs"/>
              </a:defRPr>
            </a:lvl4pPr>
            <a:lvl5pPr marL="0" indent="0" algn="l" defTabSz="914400" rtl="0" eaLnBrk="1" latinLnBrk="0" hangingPunct="1">
              <a:lnSpc>
                <a:spcPct val="100000"/>
              </a:lnSpc>
              <a:spcBef>
                <a:spcPts val="400"/>
              </a:spcBef>
              <a:buClr>
                <a:schemeClr val="accent2"/>
              </a:buClr>
              <a:buFont typeface="Arial" panose="020B0604020202020204" pitchFamily="34" charset="0"/>
              <a:buNone/>
              <a:defRPr sz="1800" b="1" kern="1200" baseline="0">
                <a:solidFill>
                  <a:schemeClr val="accent1"/>
                </a:solidFill>
                <a:latin typeface="+mn-lt"/>
                <a:ea typeface="+mn-ea"/>
                <a:cs typeface="+mn-cs"/>
              </a:defRPr>
            </a:lvl5pPr>
            <a:lvl6pPr marL="0" indent="0" algn="l" defTabSz="914400" rtl="0" eaLnBrk="1" latinLnBrk="0" hangingPunct="1">
              <a:lnSpc>
                <a:spcPct val="100000"/>
              </a:lnSpc>
              <a:spcBef>
                <a:spcPts val="400"/>
              </a:spcBef>
              <a:buFont typeface="Arial" panose="020B0604020202020204" pitchFamily="34" charset="0"/>
              <a:buNone/>
              <a:defRPr sz="1800" b="1" kern="1200">
                <a:solidFill>
                  <a:schemeClr val="accent2"/>
                </a:solidFill>
                <a:latin typeface="+mn-lt"/>
                <a:ea typeface="+mn-ea"/>
                <a:cs typeface="+mn-cs"/>
              </a:defRPr>
            </a:lvl6pPr>
            <a:lvl7pPr marL="360363" indent="-360363" algn="l" defTabSz="914400" rtl="0" eaLnBrk="1" latinLnBrk="0" hangingPunct="1">
              <a:lnSpc>
                <a:spcPct val="100000"/>
              </a:lnSpc>
              <a:spcBef>
                <a:spcPts val="400"/>
              </a:spcBef>
              <a:buClr>
                <a:schemeClr val="accent2"/>
              </a:buClr>
              <a:buFont typeface="+mj-lt"/>
              <a:buAutoNum type="arabicPeriod"/>
              <a:defRPr sz="1800" kern="1200">
                <a:solidFill>
                  <a:schemeClr val="tx2"/>
                </a:solidFill>
                <a:latin typeface="+mn-lt"/>
                <a:ea typeface="+mn-ea"/>
                <a:cs typeface="+mn-cs"/>
              </a:defRPr>
            </a:lvl7pPr>
            <a:lvl8pPr marL="628650" indent="-268288" algn="l" defTabSz="914400" rtl="0" eaLnBrk="1" latinLnBrk="0" hangingPunct="1">
              <a:lnSpc>
                <a:spcPct val="100000"/>
              </a:lnSpc>
              <a:spcBef>
                <a:spcPts val="400"/>
              </a:spcBef>
              <a:buClr>
                <a:schemeClr val="accent2"/>
              </a:buClr>
              <a:buFont typeface="+mj-lt"/>
              <a:buAutoNum type="alphaLcPeriod"/>
              <a:defRPr sz="1600" kern="1200">
                <a:solidFill>
                  <a:schemeClr val="tx2"/>
                </a:solidFill>
                <a:latin typeface="+mn-lt"/>
                <a:ea typeface="+mn-ea"/>
                <a:cs typeface="+mn-cs"/>
              </a:defRPr>
            </a:lvl8pPr>
            <a:lvl9pPr marL="0" indent="0" algn="l" defTabSz="914400" rtl="0" eaLnBrk="1" latinLnBrk="0" hangingPunct="1">
              <a:lnSpc>
                <a:spcPct val="100000"/>
              </a:lnSpc>
              <a:spcBef>
                <a:spcPts val="400"/>
              </a:spcBef>
              <a:buFont typeface="Arial" panose="020B0604020202020204" pitchFamily="34" charset="0"/>
              <a:buNone/>
              <a:defRPr sz="1800" i="1" kern="1200">
                <a:solidFill>
                  <a:schemeClr val="tx2"/>
                </a:solidFill>
                <a:latin typeface="+mn-lt"/>
                <a:ea typeface="+mn-ea"/>
                <a:cs typeface="+mn-cs"/>
              </a:defRPr>
            </a:lvl9pPr>
          </a:lstStyle>
          <a:p>
            <a:r>
              <a:rPr lang="en-GB" sz="3800" dirty="0">
                <a:solidFill>
                  <a:schemeClr val="bg1"/>
                </a:solidFill>
                <a:latin typeface="Arial Black" panose="020B0A04020102020204" pitchFamily="34" charset="0"/>
              </a:rPr>
              <a:t>1</a:t>
            </a:r>
            <a:r>
              <a:rPr lang="en-GB" sz="3800" noProof="0" dirty="0">
                <a:solidFill>
                  <a:schemeClr val="bg1"/>
                </a:solidFill>
                <a:latin typeface="Arial Black" panose="020B0A04020102020204" pitchFamily="34" charset="0"/>
              </a:rPr>
              <a:t>.</a:t>
            </a:r>
          </a:p>
        </p:txBody>
      </p:sp>
    </p:spTree>
    <p:extLst>
      <p:ext uri="{BB962C8B-B14F-4D97-AF65-F5344CB8AC3E}">
        <p14:creationId xmlns:p14="http://schemas.microsoft.com/office/powerpoint/2010/main" val="3209390633"/>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27049-355F-4C4E-3316-C224BBED9CF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BA06232-C36E-60A6-6D0A-1BD4340F3C32}"/>
              </a:ext>
            </a:extLst>
          </p:cNvPr>
          <p:cNvSpPr>
            <a:spLocks noGrp="1"/>
          </p:cNvSpPr>
          <p:nvPr>
            <p:ph type="title"/>
          </p:nvPr>
        </p:nvSpPr>
        <p:spPr>
          <a:xfrm>
            <a:off x="265732" y="299033"/>
            <a:ext cx="9646691" cy="287771"/>
          </a:xfrm>
        </p:spPr>
        <p:txBody>
          <a:bodyPr/>
          <a:lstStyle/>
          <a:p>
            <a:r>
              <a:rPr lang="en-GB" b="1" noProof="0" dirty="0"/>
              <a:t>CRS – </a:t>
            </a:r>
            <a:r>
              <a:rPr lang="en-GB" b="1" noProof="0" dirty="0">
                <a:solidFill>
                  <a:schemeClr val="accent2"/>
                </a:solidFill>
              </a:rPr>
              <a:t>Reportable information</a:t>
            </a:r>
            <a:endParaRPr lang="en-GB" noProof="0" dirty="0">
              <a:solidFill>
                <a:schemeClr val="accent2"/>
              </a:solidFill>
            </a:endParaRPr>
          </a:p>
        </p:txBody>
      </p:sp>
      <p:grpSp>
        <p:nvGrpSpPr>
          <p:cNvPr id="3" name="Group 2">
            <a:extLst>
              <a:ext uri="{FF2B5EF4-FFF2-40B4-BE49-F238E27FC236}">
                <a16:creationId xmlns:a16="http://schemas.microsoft.com/office/drawing/2014/main" id="{298DBDC8-E7FB-F68A-FB81-234B765BC9FA}"/>
              </a:ext>
            </a:extLst>
          </p:cNvPr>
          <p:cNvGrpSpPr/>
          <p:nvPr/>
        </p:nvGrpSpPr>
        <p:grpSpPr>
          <a:xfrm>
            <a:off x="2629668" y="752694"/>
            <a:ext cx="6310140" cy="5928675"/>
            <a:chOff x="5627948" y="726876"/>
            <a:chExt cx="6310140" cy="5928675"/>
          </a:xfrm>
        </p:grpSpPr>
        <p:grpSp>
          <p:nvGrpSpPr>
            <p:cNvPr id="5" name="Group 4">
              <a:extLst>
                <a:ext uri="{FF2B5EF4-FFF2-40B4-BE49-F238E27FC236}">
                  <a16:creationId xmlns:a16="http://schemas.microsoft.com/office/drawing/2014/main" id="{F640DF5D-57BD-DB48-F542-8D1C4EB21E0B}"/>
                </a:ext>
              </a:extLst>
            </p:cNvPr>
            <p:cNvGrpSpPr/>
            <p:nvPr/>
          </p:nvGrpSpPr>
          <p:grpSpPr>
            <a:xfrm>
              <a:off x="5627948" y="726876"/>
              <a:ext cx="6310140" cy="5928675"/>
              <a:chOff x="5627948" y="726876"/>
              <a:chExt cx="6310140" cy="5928675"/>
            </a:xfrm>
          </p:grpSpPr>
          <p:sp>
            <p:nvSpPr>
              <p:cNvPr id="32" name="Freeform: Shape 31">
                <a:extLst>
                  <a:ext uri="{FF2B5EF4-FFF2-40B4-BE49-F238E27FC236}">
                    <a16:creationId xmlns:a16="http://schemas.microsoft.com/office/drawing/2014/main" id="{0290FF45-B0EB-3A4C-6513-2DBE4DFE68F8}"/>
                  </a:ext>
                </a:extLst>
              </p:cNvPr>
              <p:cNvSpPr/>
              <p:nvPr/>
            </p:nvSpPr>
            <p:spPr>
              <a:xfrm>
                <a:off x="5627948" y="726876"/>
                <a:ext cx="6310140" cy="5928675"/>
              </a:xfrm>
              <a:custGeom>
                <a:avLst/>
                <a:gdLst>
                  <a:gd name="connsiteX0" fmla="*/ 0 w 6217629"/>
                  <a:gd name="connsiteY0" fmla="*/ 0 h 5832001"/>
                  <a:gd name="connsiteX1" fmla="*/ 2358428 w 6217629"/>
                  <a:gd name="connsiteY1" fmla="*/ 0 h 5832001"/>
                  <a:gd name="connsiteX2" fmla="*/ 3859202 w 6217629"/>
                  <a:gd name="connsiteY2" fmla="*/ 0 h 5832001"/>
                  <a:gd name="connsiteX3" fmla="*/ 6217629 w 6217629"/>
                  <a:gd name="connsiteY3" fmla="*/ 0 h 5832001"/>
                  <a:gd name="connsiteX4" fmla="*/ 6217629 w 6217629"/>
                  <a:gd name="connsiteY4" fmla="*/ 5832001 h 5832001"/>
                  <a:gd name="connsiteX5" fmla="*/ 3859202 w 6217629"/>
                  <a:gd name="connsiteY5" fmla="*/ 5832001 h 5832001"/>
                  <a:gd name="connsiteX6" fmla="*/ 2358428 w 6217629"/>
                  <a:gd name="connsiteY6" fmla="*/ 5832001 h 5832001"/>
                  <a:gd name="connsiteX7" fmla="*/ 0 w 6217629"/>
                  <a:gd name="connsiteY7" fmla="*/ 5832001 h 5832001"/>
                  <a:gd name="connsiteX8" fmla="*/ 0 w 6217629"/>
                  <a:gd name="connsiteY8" fmla="*/ 1308506 h 5832001"/>
                  <a:gd name="connsiteX9" fmla="*/ 0 w 6217629"/>
                  <a:gd name="connsiteY9" fmla="*/ 1308380 h 5832001"/>
                  <a:gd name="connsiteX10" fmla="*/ 377029 w 6217629"/>
                  <a:gd name="connsiteY10" fmla="*/ 931718 h 5832001"/>
                  <a:gd name="connsiteX11" fmla="*/ 0 w 6217629"/>
                  <a:gd name="connsiteY11" fmla="*/ 554802 h 583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17629" h="5832001">
                    <a:moveTo>
                      <a:pt x="0" y="0"/>
                    </a:moveTo>
                    <a:lnTo>
                      <a:pt x="2358428" y="0"/>
                    </a:lnTo>
                    <a:lnTo>
                      <a:pt x="3859202" y="0"/>
                    </a:lnTo>
                    <a:lnTo>
                      <a:pt x="6217629" y="0"/>
                    </a:lnTo>
                    <a:lnTo>
                      <a:pt x="6217629" y="5832001"/>
                    </a:lnTo>
                    <a:lnTo>
                      <a:pt x="3859202" y="5832001"/>
                    </a:lnTo>
                    <a:lnTo>
                      <a:pt x="2358428" y="5832001"/>
                    </a:lnTo>
                    <a:lnTo>
                      <a:pt x="0" y="5832001"/>
                    </a:lnTo>
                    <a:lnTo>
                      <a:pt x="0" y="1308506"/>
                    </a:lnTo>
                    <a:cubicBezTo>
                      <a:pt x="0" y="1308469"/>
                      <a:pt x="0" y="1308418"/>
                      <a:pt x="0" y="1308380"/>
                    </a:cubicBezTo>
                    <a:cubicBezTo>
                      <a:pt x="76" y="1100285"/>
                      <a:pt x="168872" y="931642"/>
                      <a:pt x="377029" y="931718"/>
                    </a:cubicBezTo>
                    <a:cubicBezTo>
                      <a:pt x="168796" y="931718"/>
                      <a:pt x="0" y="762973"/>
                      <a:pt x="0" y="554802"/>
                    </a:cubicBezTo>
                    <a:close/>
                  </a:path>
                </a:pathLst>
              </a:custGeom>
              <a:solidFill>
                <a:schemeClr val="bg1"/>
              </a:solidFill>
              <a:ln w="12679"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3" name="Partial Circle 32">
                <a:extLst>
                  <a:ext uri="{FF2B5EF4-FFF2-40B4-BE49-F238E27FC236}">
                    <a16:creationId xmlns:a16="http://schemas.microsoft.com/office/drawing/2014/main" id="{4AA3E44D-2FDF-A439-916E-725CDD68E9A8}"/>
                  </a:ext>
                </a:extLst>
              </p:cNvPr>
              <p:cNvSpPr/>
              <p:nvPr/>
            </p:nvSpPr>
            <p:spPr>
              <a:xfrm>
                <a:off x="6528048" y="1160748"/>
                <a:ext cx="5148572" cy="5134880"/>
              </a:xfrm>
              <a:prstGeom prst="pie">
                <a:avLst>
                  <a:gd name="adj1" fmla="val 13106693"/>
                  <a:gd name="adj2" fmla="val 16200000"/>
                </a:avLst>
              </a:prstGeom>
              <a:solidFill>
                <a:srgbClr val="06357A"/>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4" name="Partial Circle 33">
                <a:extLst>
                  <a:ext uri="{FF2B5EF4-FFF2-40B4-BE49-F238E27FC236}">
                    <a16:creationId xmlns:a16="http://schemas.microsoft.com/office/drawing/2014/main" id="{65A0773B-7763-AF1C-F7C4-76D6588B6345}"/>
                  </a:ext>
                </a:extLst>
              </p:cNvPr>
              <p:cNvSpPr/>
              <p:nvPr/>
            </p:nvSpPr>
            <p:spPr>
              <a:xfrm rot="3116354">
                <a:off x="6501913" y="1158894"/>
                <a:ext cx="5148572" cy="5134880"/>
              </a:xfrm>
              <a:prstGeom prst="pie">
                <a:avLst>
                  <a:gd name="adj1" fmla="val 13106693"/>
                  <a:gd name="adj2" fmla="val 16200000"/>
                </a:avLst>
              </a:prstGeom>
              <a:solidFill>
                <a:srgbClr val="00A2E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5" name="Partial Circle 34">
                <a:extLst>
                  <a:ext uri="{FF2B5EF4-FFF2-40B4-BE49-F238E27FC236}">
                    <a16:creationId xmlns:a16="http://schemas.microsoft.com/office/drawing/2014/main" id="{801A6455-D3CD-76C6-85D9-63C646A3BCD4}"/>
                  </a:ext>
                </a:extLst>
              </p:cNvPr>
              <p:cNvSpPr/>
              <p:nvPr/>
            </p:nvSpPr>
            <p:spPr>
              <a:xfrm rot="6206340">
                <a:off x="6473570" y="1165673"/>
                <a:ext cx="5181260" cy="5145218"/>
              </a:xfrm>
              <a:prstGeom prst="pie">
                <a:avLst>
                  <a:gd name="adj1" fmla="val 13106693"/>
                  <a:gd name="adj2" fmla="val 16200000"/>
                </a:avLst>
              </a:prstGeom>
              <a:solidFill>
                <a:srgbClr val="51859C"/>
              </a:solidFill>
              <a:ln>
                <a:noFill/>
              </a:ln>
            </p:spPr>
            <p:style>
              <a:lnRef idx="0">
                <a:scrgbClr r="0" g="0" b="0"/>
              </a:lnRef>
              <a:fillRef idx="0">
                <a:scrgbClr r="0" g="0" b="0"/>
              </a:fillRef>
              <a:effectRef idx="0">
                <a:scrgbClr r="0" g="0" b="0"/>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6" name="Partial Circle 35">
                <a:extLst>
                  <a:ext uri="{FF2B5EF4-FFF2-40B4-BE49-F238E27FC236}">
                    <a16:creationId xmlns:a16="http://schemas.microsoft.com/office/drawing/2014/main" id="{C4A0FE99-3574-233B-D432-E7F81E8E2293}"/>
                  </a:ext>
                </a:extLst>
              </p:cNvPr>
              <p:cNvSpPr/>
              <p:nvPr/>
            </p:nvSpPr>
            <p:spPr>
              <a:xfrm rot="9294587">
                <a:off x="6434489" y="1174541"/>
                <a:ext cx="5217633" cy="5134880"/>
              </a:xfrm>
              <a:prstGeom prst="pie">
                <a:avLst>
                  <a:gd name="adj1" fmla="val 13101136"/>
                  <a:gd name="adj2" fmla="val 16200000"/>
                </a:avLst>
              </a:prstGeom>
              <a:solidFill>
                <a:srgbClr val="911D45"/>
              </a:solidFill>
              <a:ln>
                <a:noFill/>
              </a:ln>
            </p:spPr>
            <p:style>
              <a:lnRef idx="0">
                <a:scrgbClr r="0" g="0" b="0"/>
              </a:lnRef>
              <a:fillRef idx="0">
                <a:scrgbClr r="0" g="0" b="0"/>
              </a:fillRef>
              <a:effectRef idx="0">
                <a:scrgbClr r="0" g="0" b="0"/>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7" name="Partial Circle 36">
                <a:extLst>
                  <a:ext uri="{FF2B5EF4-FFF2-40B4-BE49-F238E27FC236}">
                    <a16:creationId xmlns:a16="http://schemas.microsoft.com/office/drawing/2014/main" id="{92C4E041-3587-431F-1124-0EE67F27867D}"/>
                  </a:ext>
                </a:extLst>
              </p:cNvPr>
              <p:cNvSpPr/>
              <p:nvPr/>
            </p:nvSpPr>
            <p:spPr>
              <a:xfrm rot="12382980">
                <a:off x="6500712" y="1162017"/>
                <a:ext cx="5148572" cy="5134880"/>
              </a:xfrm>
              <a:prstGeom prst="pie">
                <a:avLst>
                  <a:gd name="adj1" fmla="val 13106693"/>
                  <a:gd name="adj2" fmla="val 16200000"/>
                </a:avLst>
              </a:prstGeom>
              <a:solidFill>
                <a:srgbClr val="A45580"/>
              </a:solidFill>
              <a:ln>
                <a:noFill/>
              </a:ln>
            </p:spPr>
            <p:style>
              <a:lnRef idx="0">
                <a:scrgbClr r="0" g="0" b="0"/>
              </a:lnRef>
              <a:fillRef idx="0">
                <a:scrgbClr r="0" g="0" b="0"/>
              </a:fillRef>
              <a:effectRef idx="0">
                <a:scrgbClr r="0" g="0" b="0"/>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8" name="Partial Circle 37">
                <a:extLst>
                  <a:ext uri="{FF2B5EF4-FFF2-40B4-BE49-F238E27FC236}">
                    <a16:creationId xmlns:a16="http://schemas.microsoft.com/office/drawing/2014/main" id="{61F2EC35-D497-DD14-F5B9-5806D5C3F3FF}"/>
                  </a:ext>
                </a:extLst>
              </p:cNvPr>
              <p:cNvSpPr/>
              <p:nvPr/>
            </p:nvSpPr>
            <p:spPr>
              <a:xfrm rot="15435018">
                <a:off x="6521968" y="1168508"/>
                <a:ext cx="5148572" cy="5134880"/>
              </a:xfrm>
              <a:prstGeom prst="pie">
                <a:avLst>
                  <a:gd name="adj1" fmla="val 13106693"/>
                  <a:gd name="adj2" fmla="val 16200000"/>
                </a:avLst>
              </a:prstGeom>
              <a:solidFill>
                <a:srgbClr val="98C6EC"/>
              </a:solidFill>
              <a:ln>
                <a:noFill/>
              </a:ln>
            </p:spPr>
            <p:style>
              <a:lnRef idx="0">
                <a:scrgbClr r="0" g="0" b="0"/>
              </a:lnRef>
              <a:fillRef idx="0">
                <a:scrgbClr r="0" g="0" b="0"/>
              </a:fillRef>
              <a:effectRef idx="0">
                <a:scrgbClr r="0" g="0" b="0"/>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9" name="Partial Circle 38">
                <a:extLst>
                  <a:ext uri="{FF2B5EF4-FFF2-40B4-BE49-F238E27FC236}">
                    <a16:creationId xmlns:a16="http://schemas.microsoft.com/office/drawing/2014/main" id="{A8EF654B-7F7C-7696-B991-7EDF8436E7BB}"/>
                  </a:ext>
                </a:extLst>
              </p:cNvPr>
              <p:cNvSpPr/>
              <p:nvPr/>
            </p:nvSpPr>
            <p:spPr>
              <a:xfrm rot="18535416">
                <a:off x="6524456" y="1165027"/>
                <a:ext cx="5148572" cy="5134880"/>
              </a:xfrm>
              <a:prstGeom prst="pie">
                <a:avLst>
                  <a:gd name="adj1" fmla="val 13073104"/>
                  <a:gd name="adj2" fmla="val 16200000"/>
                </a:avLst>
              </a:prstGeom>
              <a:solidFill>
                <a:srgbClr val="BEDCF4"/>
              </a:solidFill>
              <a:ln>
                <a:noFill/>
              </a:ln>
            </p:spPr>
            <p:style>
              <a:lnRef idx="0">
                <a:scrgbClr r="0" g="0" b="0"/>
              </a:lnRef>
              <a:fillRef idx="0">
                <a:scrgbClr r="0" g="0" b="0"/>
              </a:fillRef>
              <a:effectRef idx="0">
                <a:scrgbClr r="0" g="0" b="0"/>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0" name="Oval 39">
                <a:extLst>
                  <a:ext uri="{FF2B5EF4-FFF2-40B4-BE49-F238E27FC236}">
                    <a16:creationId xmlns:a16="http://schemas.microsoft.com/office/drawing/2014/main" id="{BD189F9F-2AF6-4B8C-06FE-D45AC65316D3}"/>
                  </a:ext>
                </a:extLst>
              </p:cNvPr>
              <p:cNvSpPr/>
              <p:nvPr/>
            </p:nvSpPr>
            <p:spPr>
              <a:xfrm>
                <a:off x="7768977" y="2475592"/>
                <a:ext cx="2601750" cy="25339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1" name="Rectangle 40">
                <a:extLst>
                  <a:ext uri="{FF2B5EF4-FFF2-40B4-BE49-F238E27FC236}">
                    <a16:creationId xmlns:a16="http://schemas.microsoft.com/office/drawing/2014/main" id="{BF9FDE4C-3F5E-A754-DD7D-CC873ADE31F5}"/>
                  </a:ext>
                </a:extLst>
              </p:cNvPr>
              <p:cNvSpPr/>
              <p:nvPr/>
            </p:nvSpPr>
            <p:spPr>
              <a:xfrm>
                <a:off x="8196641" y="3231892"/>
                <a:ext cx="1735118"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6357A"/>
                    </a:solidFill>
                    <a:effectLst/>
                    <a:uLnTx/>
                    <a:uFillTx/>
                    <a:latin typeface="Arial" panose="020B0604020202020204"/>
                    <a:ea typeface="+mn-ea"/>
                    <a:cs typeface="+mn-cs"/>
                  </a:rPr>
                  <a:t>Reportable information</a:t>
                </a:r>
              </a:p>
            </p:txBody>
          </p:sp>
        </p:grpSp>
        <p:sp>
          <p:nvSpPr>
            <p:cNvPr id="6" name="TextBox 5">
              <a:extLst>
                <a:ext uri="{FF2B5EF4-FFF2-40B4-BE49-F238E27FC236}">
                  <a16:creationId xmlns:a16="http://schemas.microsoft.com/office/drawing/2014/main" id="{367A96E8-2DDC-3210-CC9C-E507DF697F33}"/>
                </a:ext>
              </a:extLst>
            </p:cNvPr>
            <p:cNvSpPr txBox="1"/>
            <p:nvPr/>
          </p:nvSpPr>
          <p:spPr>
            <a:xfrm>
              <a:off x="9012324" y="1712712"/>
              <a:ext cx="1728192" cy="400110"/>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dirty="0">
                  <a:ln>
                    <a:noFill/>
                  </a:ln>
                  <a:solidFill>
                    <a:srgbClr val="FFFFFF"/>
                  </a:solidFill>
                  <a:effectLst/>
                  <a:uLnTx/>
                  <a:uFillTx/>
                  <a:latin typeface="Arial" panose="020B0604020202020204"/>
                  <a:ea typeface="+mn-ea"/>
                  <a:cs typeface="+mn-cs"/>
                </a:rPr>
                <a:t>Tax identification number (TIN)</a:t>
              </a:r>
            </a:p>
          </p:txBody>
        </p:sp>
        <p:sp>
          <p:nvSpPr>
            <p:cNvPr id="26" name="TextBox 25">
              <a:extLst>
                <a:ext uri="{FF2B5EF4-FFF2-40B4-BE49-F238E27FC236}">
                  <a16:creationId xmlns:a16="http://schemas.microsoft.com/office/drawing/2014/main" id="{CEA6D81C-60B3-879F-8661-D5633098FB3C}"/>
                </a:ext>
              </a:extLst>
            </p:cNvPr>
            <p:cNvSpPr txBox="1"/>
            <p:nvPr/>
          </p:nvSpPr>
          <p:spPr>
            <a:xfrm>
              <a:off x="10345013" y="2947532"/>
              <a:ext cx="1223054" cy="60016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dirty="0">
                  <a:ln>
                    <a:noFill/>
                  </a:ln>
                  <a:solidFill>
                    <a:srgbClr val="FFFFFF"/>
                  </a:solidFill>
                  <a:effectLst/>
                  <a:uLnTx/>
                  <a:uFillTx/>
                  <a:latin typeface="Arial" panose="020B0604020202020204"/>
                  <a:ea typeface="+mn-ea"/>
                  <a:cs typeface="+mn-cs"/>
                </a:rPr>
                <a:t>Date of birth </a:t>
              </a:r>
            </a:p>
          </p:txBody>
        </p:sp>
        <p:sp>
          <p:nvSpPr>
            <p:cNvPr id="27" name="TextBox 26">
              <a:extLst>
                <a:ext uri="{FF2B5EF4-FFF2-40B4-BE49-F238E27FC236}">
                  <a16:creationId xmlns:a16="http://schemas.microsoft.com/office/drawing/2014/main" id="{88141AF2-83E6-1581-3E53-2C3A3E324676}"/>
                </a:ext>
              </a:extLst>
            </p:cNvPr>
            <p:cNvSpPr txBox="1"/>
            <p:nvPr/>
          </p:nvSpPr>
          <p:spPr>
            <a:xfrm>
              <a:off x="9923888" y="4574885"/>
              <a:ext cx="1223054" cy="80021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a:p>
          </p:txBody>
        </p:sp>
        <p:sp>
          <p:nvSpPr>
            <p:cNvPr id="28" name="TextBox 27">
              <a:extLst>
                <a:ext uri="{FF2B5EF4-FFF2-40B4-BE49-F238E27FC236}">
                  <a16:creationId xmlns:a16="http://schemas.microsoft.com/office/drawing/2014/main" id="{45E719C2-BAF9-54FB-68B7-79752A583A1B}"/>
                </a:ext>
              </a:extLst>
            </p:cNvPr>
            <p:cNvSpPr txBox="1"/>
            <p:nvPr/>
          </p:nvSpPr>
          <p:spPr>
            <a:xfrm>
              <a:off x="8429862" y="5322949"/>
              <a:ext cx="1223054" cy="400110"/>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dirty="0">
                  <a:ln>
                    <a:noFill/>
                  </a:ln>
                  <a:solidFill>
                    <a:srgbClr val="FFFFFF"/>
                  </a:solidFill>
                  <a:effectLst/>
                  <a:uLnTx/>
                  <a:uFillTx/>
                  <a:latin typeface="Arial" panose="020B0604020202020204"/>
                  <a:ea typeface="+mn-ea"/>
                  <a:cs typeface="+mn-cs"/>
                </a:rPr>
                <a:t>Name of reporting FI</a:t>
              </a:r>
            </a:p>
          </p:txBody>
        </p:sp>
        <p:sp>
          <p:nvSpPr>
            <p:cNvPr id="29" name="TextBox 28">
              <a:extLst>
                <a:ext uri="{FF2B5EF4-FFF2-40B4-BE49-F238E27FC236}">
                  <a16:creationId xmlns:a16="http://schemas.microsoft.com/office/drawing/2014/main" id="{DAA43861-0722-74B2-C5FD-0D176D7C8743}"/>
                </a:ext>
              </a:extLst>
            </p:cNvPr>
            <p:cNvSpPr txBox="1"/>
            <p:nvPr/>
          </p:nvSpPr>
          <p:spPr>
            <a:xfrm>
              <a:off x="6902312" y="4442003"/>
              <a:ext cx="1223054" cy="60016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dirty="0">
                  <a:ln>
                    <a:noFill/>
                  </a:ln>
                  <a:solidFill>
                    <a:srgbClr val="FFFFFF"/>
                  </a:solidFill>
                  <a:effectLst/>
                  <a:uLnTx/>
                  <a:uFillTx/>
                  <a:latin typeface="Arial" panose="020B0604020202020204"/>
                  <a:ea typeface="+mn-ea"/>
                  <a:cs typeface="+mn-cs"/>
                </a:rPr>
                <a:t>Q4 value financial account</a:t>
              </a:r>
            </a:p>
          </p:txBody>
        </p:sp>
        <p:sp>
          <p:nvSpPr>
            <p:cNvPr id="30" name="TextBox 29">
              <a:extLst>
                <a:ext uri="{FF2B5EF4-FFF2-40B4-BE49-F238E27FC236}">
                  <a16:creationId xmlns:a16="http://schemas.microsoft.com/office/drawing/2014/main" id="{E306D95B-CA4B-031B-9242-4E42F663F393}"/>
                </a:ext>
              </a:extLst>
            </p:cNvPr>
            <p:cNvSpPr txBox="1"/>
            <p:nvPr/>
          </p:nvSpPr>
          <p:spPr>
            <a:xfrm>
              <a:off x="6637142" y="2916813"/>
              <a:ext cx="1131773" cy="100027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dirty="0">
                  <a:ln>
                    <a:noFill/>
                  </a:ln>
                  <a:solidFill>
                    <a:srgbClr val="FFFFFF"/>
                  </a:solidFill>
                  <a:effectLst/>
                  <a:uLnTx/>
                  <a:uFillTx/>
                  <a:latin typeface="Arial" panose="020B0604020202020204"/>
                  <a:ea typeface="+mn-ea"/>
                  <a:cs typeface="+mn-cs"/>
                </a:rPr>
                <a:t>Gross distributions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300" i="1" noProof="0" dirty="0">
                <a:solidFill>
                  <a:srgbClr val="FFFFFF"/>
                </a:solidFill>
                <a:latin typeface="Arial" panose="020B0604020202020204"/>
              </a:endParaRPr>
            </a:p>
          </p:txBody>
        </p:sp>
        <p:sp>
          <p:nvSpPr>
            <p:cNvPr id="31" name="TextBox 30">
              <a:extLst>
                <a:ext uri="{FF2B5EF4-FFF2-40B4-BE49-F238E27FC236}">
                  <a16:creationId xmlns:a16="http://schemas.microsoft.com/office/drawing/2014/main" id="{A1F8B095-4B8C-F997-57B5-C5E8EC605034}"/>
                </a:ext>
              </a:extLst>
            </p:cNvPr>
            <p:cNvSpPr txBox="1"/>
            <p:nvPr/>
          </p:nvSpPr>
          <p:spPr>
            <a:xfrm>
              <a:off x="7647272" y="1703319"/>
              <a:ext cx="1223054" cy="60016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dirty="0">
                  <a:ln>
                    <a:noFill/>
                  </a:ln>
                  <a:solidFill>
                    <a:srgbClr val="FFFFFF"/>
                  </a:solidFill>
                  <a:effectLst/>
                  <a:uLnTx/>
                  <a:uFillTx/>
                  <a:latin typeface="Arial" panose="020B0604020202020204"/>
                  <a:ea typeface="+mn-ea"/>
                  <a:cs typeface="+mn-cs"/>
                </a:rPr>
                <a:t>Name, address</a:t>
              </a:r>
            </a:p>
          </p:txBody>
        </p:sp>
      </p:grpSp>
      <p:sp>
        <p:nvSpPr>
          <p:cNvPr id="2" name="Content Placeholder 4">
            <a:extLst>
              <a:ext uri="{FF2B5EF4-FFF2-40B4-BE49-F238E27FC236}">
                <a16:creationId xmlns:a16="http://schemas.microsoft.com/office/drawing/2014/main" id="{17C4520A-1665-BAF5-BFFE-7651B97DAB71}"/>
              </a:ext>
            </a:extLst>
          </p:cNvPr>
          <p:cNvSpPr txBox="1">
            <a:spLocks/>
          </p:cNvSpPr>
          <p:nvPr/>
        </p:nvSpPr>
        <p:spPr>
          <a:xfrm>
            <a:off x="7554428" y="5969397"/>
            <a:ext cx="4705305" cy="397654"/>
          </a:xfrm>
          <a:prstGeom prst="rect">
            <a:avLst/>
          </a:prstGeom>
        </p:spPr>
        <p:txBody>
          <a:bodyPr vert="horz" wrap="square" lIns="0" tIns="0" rIns="0" bIns="0" rtlCol="0">
            <a:noAutofit/>
          </a:bodyPr>
          <a:lstStyle>
            <a:lvl1pPr marL="0" indent="0" algn="l" defTabSz="914400" rtl="0" eaLnBrk="1" latinLnBrk="0" hangingPunct="1">
              <a:lnSpc>
                <a:spcPct val="100000"/>
              </a:lnSpc>
              <a:spcBef>
                <a:spcPts val="400"/>
              </a:spcBef>
              <a:buFont typeface="Arial" panose="020B0604020202020204" pitchFamily="34" charset="0"/>
              <a:buNone/>
              <a:defRPr sz="1600" b="0" kern="1200">
                <a:solidFill>
                  <a:schemeClr val="tx2"/>
                </a:solidFill>
                <a:latin typeface="+mn-lt"/>
                <a:ea typeface="+mn-ea"/>
                <a:cs typeface="+mn-cs"/>
              </a:defRPr>
            </a:lvl1pPr>
            <a:lvl2pPr marL="216000" indent="-216000" algn="l" defTabSz="914400" rtl="0" eaLnBrk="1" latinLnBrk="0" hangingPunct="1">
              <a:lnSpc>
                <a:spcPct val="100000"/>
              </a:lnSpc>
              <a:spcBef>
                <a:spcPts val="400"/>
              </a:spcBef>
              <a:buClr>
                <a:schemeClr val="accent2"/>
              </a:buClr>
              <a:buFont typeface="Arial" panose="020B0604020202020204" pitchFamily="34" charset="0"/>
              <a:buChar char="•"/>
              <a:defRPr sz="1600" kern="1200">
                <a:solidFill>
                  <a:schemeClr val="tx2"/>
                </a:solidFill>
                <a:latin typeface="+mn-lt"/>
                <a:ea typeface="+mn-ea"/>
                <a:cs typeface="+mn-cs"/>
              </a:defRPr>
            </a:lvl2pPr>
            <a:lvl3pPr marL="432000" indent="-216000" algn="l" defTabSz="914400" rtl="0" eaLnBrk="1" latinLnBrk="0" hangingPunct="1">
              <a:lnSpc>
                <a:spcPct val="100000"/>
              </a:lnSpc>
              <a:spcBef>
                <a:spcPts val="400"/>
              </a:spcBef>
              <a:buClr>
                <a:schemeClr val="accent2"/>
              </a:buClr>
              <a:buFont typeface="Arial" panose="020B0604020202020204" pitchFamily="34" charset="0"/>
              <a:buChar char="•"/>
              <a:defRPr sz="1600" kern="1200">
                <a:solidFill>
                  <a:schemeClr val="tx2"/>
                </a:solidFill>
                <a:latin typeface="+mn-lt"/>
                <a:ea typeface="+mn-ea"/>
                <a:cs typeface="+mn-cs"/>
              </a:defRPr>
            </a:lvl3pPr>
            <a:lvl4pPr marL="648000" indent="-216000" algn="l" defTabSz="914400" rtl="0" eaLnBrk="1" latinLnBrk="0" hangingPunct="1">
              <a:lnSpc>
                <a:spcPct val="100000"/>
              </a:lnSpc>
              <a:spcBef>
                <a:spcPts val="400"/>
              </a:spcBef>
              <a:buClr>
                <a:schemeClr val="accent2"/>
              </a:buClr>
              <a:buFont typeface="Arial" panose="020B0604020202020204" pitchFamily="34" charset="0"/>
              <a:buChar char="•"/>
              <a:defRPr sz="1600" b="0" kern="1200">
                <a:solidFill>
                  <a:schemeClr val="tx2"/>
                </a:solidFill>
                <a:latin typeface="+mn-lt"/>
                <a:ea typeface="+mn-ea"/>
                <a:cs typeface="+mn-cs"/>
              </a:defRPr>
            </a:lvl4pPr>
            <a:lvl5pPr marL="0" indent="0" algn="l" defTabSz="914400" rtl="0" eaLnBrk="1" latinLnBrk="0" hangingPunct="1">
              <a:lnSpc>
                <a:spcPct val="100000"/>
              </a:lnSpc>
              <a:spcBef>
                <a:spcPts val="600"/>
              </a:spcBef>
              <a:spcAft>
                <a:spcPts val="600"/>
              </a:spcAft>
              <a:buClr>
                <a:schemeClr val="accent2"/>
              </a:buClr>
              <a:buFont typeface="Arial" panose="020B0604020202020204" pitchFamily="34" charset="0"/>
              <a:buNone/>
              <a:defRPr sz="1800" b="1" kern="1200" baseline="0">
                <a:solidFill>
                  <a:schemeClr val="accent1"/>
                </a:solidFill>
                <a:latin typeface="+mn-lt"/>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800" b="1" kern="1200">
                <a:solidFill>
                  <a:schemeClr val="accent2"/>
                </a:solidFill>
                <a:latin typeface="+mn-lt"/>
                <a:ea typeface="+mn-ea"/>
                <a:cs typeface="+mn-cs"/>
              </a:defRPr>
            </a:lvl6pPr>
            <a:lvl7pPr marL="360363" indent="-360363" algn="l" defTabSz="914400" rtl="0" eaLnBrk="1" latinLnBrk="0" hangingPunct="1">
              <a:lnSpc>
                <a:spcPct val="100000"/>
              </a:lnSpc>
              <a:spcBef>
                <a:spcPts val="400"/>
              </a:spcBef>
              <a:buClr>
                <a:schemeClr val="accent2"/>
              </a:buClr>
              <a:buFont typeface="+mj-lt"/>
              <a:buAutoNum type="arabicPeriod"/>
              <a:defRPr sz="1600" kern="1200">
                <a:solidFill>
                  <a:schemeClr val="tx2"/>
                </a:solidFill>
                <a:latin typeface="+mn-lt"/>
                <a:ea typeface="+mn-ea"/>
                <a:cs typeface="+mn-cs"/>
              </a:defRPr>
            </a:lvl7pPr>
            <a:lvl8pPr marL="628650" indent="-268288" algn="l" defTabSz="914400" rtl="0" eaLnBrk="1" latinLnBrk="0" hangingPunct="1">
              <a:lnSpc>
                <a:spcPct val="100000"/>
              </a:lnSpc>
              <a:spcBef>
                <a:spcPts val="400"/>
              </a:spcBef>
              <a:buClr>
                <a:schemeClr val="accent2"/>
              </a:buClr>
              <a:buFont typeface="+mj-lt"/>
              <a:buAutoNum type="alphaLcPeriod"/>
              <a:defRPr sz="1600" kern="1200">
                <a:solidFill>
                  <a:schemeClr val="tx2"/>
                </a:solidFill>
                <a:latin typeface="+mn-lt"/>
                <a:ea typeface="+mn-ea"/>
                <a:cs typeface="+mn-cs"/>
              </a:defRPr>
            </a:lvl8pPr>
            <a:lvl9pPr marL="0" indent="0" algn="l" defTabSz="914400" rtl="0" eaLnBrk="1" latinLnBrk="0" hangingPunct="1">
              <a:lnSpc>
                <a:spcPct val="100000"/>
              </a:lnSpc>
              <a:spcBef>
                <a:spcPts val="400"/>
              </a:spcBef>
              <a:buFont typeface="Arial" panose="020B0604020202020204" pitchFamily="34" charset="0"/>
              <a:buNone/>
              <a:defRPr sz="1600" i="1" kern="1200">
                <a:solidFill>
                  <a:schemeClr val="tx2"/>
                </a:solidFill>
                <a:latin typeface="+mn-lt"/>
                <a:ea typeface="+mn-ea"/>
                <a:cs typeface="+mn-cs"/>
              </a:defRPr>
            </a:lvl9pPr>
          </a:lstStyle>
          <a:p>
            <a:pPr marL="342900" lvl="4" indent="-342900">
              <a:buFont typeface="Arial" panose="020B0604020202020204" pitchFamily="34" charset="0"/>
              <a:buChar char="•"/>
            </a:pPr>
            <a:r>
              <a:rPr lang="en-GB" sz="1600" noProof="0" dirty="0">
                <a:solidFill>
                  <a:schemeClr val="bg2"/>
                </a:solidFill>
              </a:rPr>
              <a:t>Reporting deadline: 31 March</a:t>
            </a:r>
            <a:endParaRPr lang="en-GB" noProof="0" dirty="0">
              <a:solidFill>
                <a:schemeClr val="bg2"/>
              </a:solidFill>
              <a:highlight>
                <a:srgbClr val="FFFF00"/>
              </a:highlight>
            </a:endParaRPr>
          </a:p>
          <a:p>
            <a:pPr marL="0" lvl="1" indent="0">
              <a:buFont typeface="Arial" panose="020B0604020202020204" pitchFamily="34" charset="0"/>
              <a:buNone/>
            </a:pPr>
            <a:endParaRPr lang="en-GB" noProof="0" dirty="0">
              <a:solidFill>
                <a:schemeClr val="bg2"/>
              </a:solidFill>
            </a:endParaRPr>
          </a:p>
          <a:p>
            <a:pPr marL="0" lvl="1" indent="0">
              <a:buFont typeface="Arial" panose="020B0604020202020204" pitchFamily="34" charset="0"/>
              <a:buNone/>
            </a:pPr>
            <a:endParaRPr lang="en-GB" b="1" noProof="0" dirty="0">
              <a:solidFill>
                <a:schemeClr val="accent1"/>
              </a:solidFill>
            </a:endParaRPr>
          </a:p>
        </p:txBody>
      </p:sp>
    </p:spTree>
    <p:extLst>
      <p:ext uri="{BB962C8B-B14F-4D97-AF65-F5344CB8AC3E}">
        <p14:creationId xmlns:p14="http://schemas.microsoft.com/office/powerpoint/2010/main" val="11798561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87595D-E1C4-07DE-CC52-23B7F8D36952}"/>
            </a:ext>
          </a:extLst>
        </p:cNvPr>
        <p:cNvGrpSpPr/>
        <p:nvPr/>
      </p:nvGrpSpPr>
      <p:grpSpPr>
        <a:xfrm>
          <a:off x="0" y="0"/>
          <a:ext cx="0" cy="0"/>
          <a:chOff x="0" y="0"/>
          <a:chExt cx="0" cy="0"/>
        </a:xfrm>
      </p:grpSpPr>
      <p:pic>
        <p:nvPicPr>
          <p:cNvPr id="13" name="Picture Placeholder 12">
            <a:extLst>
              <a:ext uri="{FF2B5EF4-FFF2-40B4-BE49-F238E27FC236}">
                <a16:creationId xmlns:a16="http://schemas.microsoft.com/office/drawing/2014/main" id="{9EE9C060-6934-AA16-9BBD-6A5804140821}"/>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a:ext>
            </a:extLst>
          </a:blip>
          <a:srcRect/>
          <a:stretch/>
        </p:blipFill>
        <p:spPr>
          <a:xfrm>
            <a:off x="263524" y="765174"/>
            <a:ext cx="11664950" cy="5832475"/>
          </a:xfrm>
        </p:spPr>
      </p:pic>
      <p:sp>
        <p:nvSpPr>
          <p:cNvPr id="14" name="Rectangle 13">
            <a:extLst>
              <a:ext uri="{FF2B5EF4-FFF2-40B4-BE49-F238E27FC236}">
                <a16:creationId xmlns:a16="http://schemas.microsoft.com/office/drawing/2014/main" id="{586AFD24-A9BA-BF4A-B26E-08206AC63F15}"/>
              </a:ext>
            </a:extLst>
          </p:cNvPr>
          <p:cNvSpPr/>
          <p:nvPr/>
        </p:nvSpPr>
        <p:spPr>
          <a:xfrm>
            <a:off x="261318" y="764877"/>
            <a:ext cx="6063281" cy="5832475"/>
          </a:xfrm>
          <a:prstGeom prst="rect">
            <a:avLst/>
          </a:prstGeom>
          <a:gradFill>
            <a:gsLst>
              <a:gs pos="0">
                <a:srgbClr val="0078B6">
                  <a:alpha val="61000"/>
                </a:srgbClr>
              </a:gs>
              <a:gs pos="100000">
                <a:schemeClr val="bg2">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noProof="0" dirty="0">
              <a:solidFill>
                <a:schemeClr val="bg1"/>
              </a:solidFill>
            </a:endParaRPr>
          </a:p>
        </p:txBody>
      </p:sp>
      <p:sp>
        <p:nvSpPr>
          <p:cNvPr id="2" name="Rectangle 1">
            <a:extLst>
              <a:ext uri="{FF2B5EF4-FFF2-40B4-BE49-F238E27FC236}">
                <a16:creationId xmlns:a16="http://schemas.microsoft.com/office/drawing/2014/main" id="{37E947B4-15A9-8D0C-57C3-0BE872E3EAD8}"/>
              </a:ext>
            </a:extLst>
          </p:cNvPr>
          <p:cNvSpPr/>
          <p:nvPr/>
        </p:nvSpPr>
        <p:spPr>
          <a:xfrm>
            <a:off x="190318" y="3573016"/>
            <a:ext cx="11660536" cy="3024336"/>
          </a:xfrm>
          <a:prstGeom prst="rect">
            <a:avLst/>
          </a:prstGeom>
          <a:gradFill>
            <a:gsLst>
              <a:gs pos="0">
                <a:srgbClr val="0078B6">
                  <a:alpha val="0"/>
                </a:srgbClr>
              </a:gs>
              <a:gs pos="77000">
                <a:schemeClr val="tx1">
                  <a:alpha val="51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noProof="0" dirty="0">
              <a:solidFill>
                <a:schemeClr val="bg1"/>
              </a:solidFill>
            </a:endParaRPr>
          </a:p>
        </p:txBody>
      </p:sp>
      <p:sp>
        <p:nvSpPr>
          <p:cNvPr id="4" name="Title 2">
            <a:extLst>
              <a:ext uri="{FF2B5EF4-FFF2-40B4-BE49-F238E27FC236}">
                <a16:creationId xmlns:a16="http://schemas.microsoft.com/office/drawing/2014/main" id="{328C0521-0DBC-9F03-F8E2-22BB100DAE13}"/>
              </a:ext>
            </a:extLst>
          </p:cNvPr>
          <p:cNvSpPr txBox="1">
            <a:spLocks/>
          </p:cNvSpPr>
          <p:nvPr/>
        </p:nvSpPr>
        <p:spPr>
          <a:xfrm>
            <a:off x="881523" y="5536408"/>
            <a:ext cx="8590468" cy="497059"/>
          </a:xfrm>
          <a:prstGeom prst="rect">
            <a:avLst/>
          </a:prstGeom>
        </p:spPr>
        <p:txBody>
          <a:bodyPr vert="horz" wrap="square" lIns="0" tIns="0" rIns="0" bIns="0" rtlCol="0" anchor="t" anchorCtr="0">
            <a:spAutoFit/>
          </a:bodyPr>
          <a:lstStyle>
            <a:lvl1pPr algn="l" defTabSz="914400" rtl="0" eaLnBrk="1" latinLnBrk="0" hangingPunct="1">
              <a:lnSpc>
                <a:spcPct val="85000"/>
              </a:lnSpc>
              <a:spcBef>
                <a:spcPct val="0"/>
              </a:spcBef>
              <a:buNone/>
              <a:defRPr sz="2200" kern="1200">
                <a:solidFill>
                  <a:schemeClr val="bg2"/>
                </a:solidFill>
                <a:latin typeface="+mj-lt"/>
                <a:ea typeface="+mj-ea"/>
                <a:cs typeface="+mj-cs"/>
              </a:defRPr>
            </a:lvl1pPr>
          </a:lstStyle>
          <a:p>
            <a:r>
              <a:rPr lang="en-GB" sz="3800" dirty="0">
                <a:solidFill>
                  <a:schemeClr val="bg1"/>
                </a:solidFill>
              </a:rPr>
              <a:t>Monitoring</a:t>
            </a:r>
            <a:endParaRPr lang="en-GB" sz="3800" noProof="0" dirty="0">
              <a:solidFill>
                <a:schemeClr val="bg1"/>
              </a:solidFill>
            </a:endParaRPr>
          </a:p>
        </p:txBody>
      </p:sp>
      <p:sp>
        <p:nvSpPr>
          <p:cNvPr id="8" name="Text Placeholder 1">
            <a:extLst>
              <a:ext uri="{FF2B5EF4-FFF2-40B4-BE49-F238E27FC236}">
                <a16:creationId xmlns:a16="http://schemas.microsoft.com/office/drawing/2014/main" id="{A6E67B3D-3D47-10DD-F48E-DBB149D961B1}"/>
              </a:ext>
            </a:extLst>
          </p:cNvPr>
          <p:cNvSpPr txBox="1">
            <a:spLocks/>
          </p:cNvSpPr>
          <p:nvPr/>
        </p:nvSpPr>
        <p:spPr>
          <a:xfrm>
            <a:off x="802865" y="4770124"/>
            <a:ext cx="1295785" cy="387798"/>
          </a:xfrm>
          <a:prstGeom prst="rect">
            <a:avLst/>
          </a:prstGeom>
        </p:spPr>
        <p:txBody>
          <a:bodyPr/>
          <a:lstStyle>
            <a:lvl1pPr marL="0" indent="0" algn="l" defTabSz="914400" rtl="0" eaLnBrk="1" latinLnBrk="0" hangingPunct="1">
              <a:lnSpc>
                <a:spcPct val="100000"/>
              </a:lnSpc>
              <a:spcBef>
                <a:spcPts val="400"/>
              </a:spcBef>
              <a:buFont typeface="Arial" panose="020B0604020202020204" pitchFamily="34" charset="0"/>
              <a:buNone/>
              <a:defRPr sz="1800" b="0" kern="1200">
                <a:solidFill>
                  <a:schemeClr val="tx2"/>
                </a:solidFill>
                <a:latin typeface="+mn-lt"/>
                <a:ea typeface="+mn-ea"/>
                <a:cs typeface="+mn-cs"/>
              </a:defRPr>
            </a:lvl1pPr>
            <a:lvl2pPr marL="222250" indent="-222250" algn="l" defTabSz="914400" rtl="0" eaLnBrk="1" latinLnBrk="0" hangingPunct="1">
              <a:lnSpc>
                <a:spcPct val="100000"/>
              </a:lnSpc>
              <a:spcBef>
                <a:spcPts val="400"/>
              </a:spcBef>
              <a:buClr>
                <a:schemeClr val="accent2"/>
              </a:buClr>
              <a:buFont typeface="Arial" panose="020B0604020202020204" pitchFamily="34" charset="0"/>
              <a:buChar char="•"/>
              <a:defRPr sz="1800" kern="1200">
                <a:solidFill>
                  <a:schemeClr val="tx2"/>
                </a:solidFill>
                <a:latin typeface="+mn-lt"/>
                <a:ea typeface="+mn-ea"/>
                <a:cs typeface="+mn-cs"/>
              </a:defRPr>
            </a:lvl2pPr>
            <a:lvl3pPr marL="558800" indent="-201613" algn="l" defTabSz="914400" rtl="0" eaLnBrk="1" latinLnBrk="0" hangingPunct="1">
              <a:lnSpc>
                <a:spcPct val="100000"/>
              </a:lnSpc>
              <a:spcBef>
                <a:spcPts val="400"/>
              </a:spcBef>
              <a:buClr>
                <a:schemeClr val="accent2"/>
              </a:buClr>
              <a:buFont typeface="Arial" panose="020B0604020202020204" pitchFamily="34" charset="0"/>
              <a:buChar char="•"/>
              <a:defRPr sz="1600" kern="1200">
                <a:solidFill>
                  <a:schemeClr val="tx2"/>
                </a:solidFill>
                <a:latin typeface="+mn-lt"/>
                <a:ea typeface="+mn-ea"/>
                <a:cs typeface="+mn-cs"/>
              </a:defRPr>
            </a:lvl3pPr>
            <a:lvl4pPr marL="935038" indent="-211138" algn="l" defTabSz="914400" rtl="0" eaLnBrk="1" latinLnBrk="0" hangingPunct="1">
              <a:lnSpc>
                <a:spcPct val="100000"/>
              </a:lnSpc>
              <a:spcBef>
                <a:spcPts val="400"/>
              </a:spcBef>
              <a:buClr>
                <a:schemeClr val="accent2"/>
              </a:buClr>
              <a:buFont typeface="Arial" panose="020B0604020202020204" pitchFamily="34" charset="0"/>
              <a:buChar char="•"/>
              <a:defRPr sz="1600" b="0" kern="1200">
                <a:solidFill>
                  <a:schemeClr val="tx2"/>
                </a:solidFill>
                <a:latin typeface="+mn-lt"/>
                <a:ea typeface="+mn-ea"/>
                <a:cs typeface="+mn-cs"/>
              </a:defRPr>
            </a:lvl4pPr>
            <a:lvl5pPr marL="0" indent="0" algn="l" defTabSz="914400" rtl="0" eaLnBrk="1" latinLnBrk="0" hangingPunct="1">
              <a:lnSpc>
                <a:spcPct val="100000"/>
              </a:lnSpc>
              <a:spcBef>
                <a:spcPts val="400"/>
              </a:spcBef>
              <a:buClr>
                <a:schemeClr val="accent2"/>
              </a:buClr>
              <a:buFont typeface="Arial" panose="020B0604020202020204" pitchFamily="34" charset="0"/>
              <a:buNone/>
              <a:defRPr sz="1800" b="1" kern="1200" baseline="0">
                <a:solidFill>
                  <a:schemeClr val="accent1"/>
                </a:solidFill>
                <a:latin typeface="+mn-lt"/>
                <a:ea typeface="+mn-ea"/>
                <a:cs typeface="+mn-cs"/>
              </a:defRPr>
            </a:lvl5pPr>
            <a:lvl6pPr marL="0" indent="0" algn="l" defTabSz="914400" rtl="0" eaLnBrk="1" latinLnBrk="0" hangingPunct="1">
              <a:lnSpc>
                <a:spcPct val="100000"/>
              </a:lnSpc>
              <a:spcBef>
                <a:spcPts val="400"/>
              </a:spcBef>
              <a:buFont typeface="Arial" panose="020B0604020202020204" pitchFamily="34" charset="0"/>
              <a:buNone/>
              <a:defRPr sz="1800" b="1" kern="1200">
                <a:solidFill>
                  <a:schemeClr val="accent2"/>
                </a:solidFill>
                <a:latin typeface="+mn-lt"/>
                <a:ea typeface="+mn-ea"/>
                <a:cs typeface="+mn-cs"/>
              </a:defRPr>
            </a:lvl6pPr>
            <a:lvl7pPr marL="360363" indent="-360363" algn="l" defTabSz="914400" rtl="0" eaLnBrk="1" latinLnBrk="0" hangingPunct="1">
              <a:lnSpc>
                <a:spcPct val="100000"/>
              </a:lnSpc>
              <a:spcBef>
                <a:spcPts val="400"/>
              </a:spcBef>
              <a:buClr>
                <a:schemeClr val="accent2"/>
              </a:buClr>
              <a:buFont typeface="+mj-lt"/>
              <a:buAutoNum type="arabicPeriod"/>
              <a:defRPr sz="1800" kern="1200">
                <a:solidFill>
                  <a:schemeClr val="tx2"/>
                </a:solidFill>
                <a:latin typeface="+mn-lt"/>
                <a:ea typeface="+mn-ea"/>
                <a:cs typeface="+mn-cs"/>
              </a:defRPr>
            </a:lvl7pPr>
            <a:lvl8pPr marL="628650" indent="-268288" algn="l" defTabSz="914400" rtl="0" eaLnBrk="1" latinLnBrk="0" hangingPunct="1">
              <a:lnSpc>
                <a:spcPct val="100000"/>
              </a:lnSpc>
              <a:spcBef>
                <a:spcPts val="400"/>
              </a:spcBef>
              <a:buClr>
                <a:schemeClr val="accent2"/>
              </a:buClr>
              <a:buFont typeface="+mj-lt"/>
              <a:buAutoNum type="alphaLcPeriod"/>
              <a:defRPr sz="1600" kern="1200">
                <a:solidFill>
                  <a:schemeClr val="tx2"/>
                </a:solidFill>
                <a:latin typeface="+mn-lt"/>
                <a:ea typeface="+mn-ea"/>
                <a:cs typeface="+mn-cs"/>
              </a:defRPr>
            </a:lvl8pPr>
            <a:lvl9pPr marL="0" indent="0" algn="l" defTabSz="914400" rtl="0" eaLnBrk="1" latinLnBrk="0" hangingPunct="1">
              <a:lnSpc>
                <a:spcPct val="100000"/>
              </a:lnSpc>
              <a:spcBef>
                <a:spcPts val="400"/>
              </a:spcBef>
              <a:buFont typeface="Arial" panose="020B0604020202020204" pitchFamily="34" charset="0"/>
              <a:buNone/>
              <a:defRPr sz="1800" i="1" kern="1200">
                <a:solidFill>
                  <a:schemeClr val="tx2"/>
                </a:solidFill>
                <a:latin typeface="+mn-lt"/>
                <a:ea typeface="+mn-ea"/>
                <a:cs typeface="+mn-cs"/>
              </a:defRPr>
            </a:lvl9pPr>
          </a:lstStyle>
          <a:p>
            <a:r>
              <a:rPr lang="en-GB" sz="3800" dirty="0">
                <a:solidFill>
                  <a:schemeClr val="bg1"/>
                </a:solidFill>
                <a:latin typeface="Arial Black" panose="020B0A04020102020204" pitchFamily="34" charset="0"/>
              </a:rPr>
              <a:t>5</a:t>
            </a:r>
            <a:r>
              <a:rPr lang="en-GB" sz="3800" noProof="0" dirty="0">
                <a:solidFill>
                  <a:schemeClr val="bg1"/>
                </a:solidFill>
                <a:latin typeface="Arial Black" panose="020B0A04020102020204" pitchFamily="34" charset="0"/>
              </a:rPr>
              <a:t>.</a:t>
            </a:r>
          </a:p>
        </p:txBody>
      </p:sp>
    </p:spTree>
    <p:extLst>
      <p:ext uri="{BB962C8B-B14F-4D97-AF65-F5344CB8AC3E}">
        <p14:creationId xmlns:p14="http://schemas.microsoft.com/office/powerpoint/2010/main" val="949447051"/>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70AD2D-5E62-95C8-58C3-00549F5CD60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1FCDEAC-2EA7-5E9C-ED39-A382ABC4D638}"/>
              </a:ext>
            </a:extLst>
          </p:cNvPr>
          <p:cNvSpPr>
            <a:spLocks noGrp="1"/>
          </p:cNvSpPr>
          <p:nvPr>
            <p:ph type="title"/>
          </p:nvPr>
        </p:nvSpPr>
        <p:spPr>
          <a:xfrm>
            <a:off x="265732" y="299033"/>
            <a:ext cx="9646691" cy="287771"/>
          </a:xfrm>
        </p:spPr>
        <p:txBody>
          <a:bodyPr/>
          <a:lstStyle/>
          <a:p>
            <a:r>
              <a:rPr lang="en-GB" b="1" noProof="0" dirty="0"/>
              <a:t>CRS – </a:t>
            </a:r>
            <a:r>
              <a:rPr lang="en-GB" b="1" noProof="0" dirty="0">
                <a:solidFill>
                  <a:schemeClr val="accent2"/>
                </a:solidFill>
              </a:rPr>
              <a:t>Monitoring</a:t>
            </a:r>
          </a:p>
        </p:txBody>
      </p:sp>
      <p:sp>
        <p:nvSpPr>
          <p:cNvPr id="5" name="Content Placeholder 4">
            <a:extLst>
              <a:ext uri="{FF2B5EF4-FFF2-40B4-BE49-F238E27FC236}">
                <a16:creationId xmlns:a16="http://schemas.microsoft.com/office/drawing/2014/main" id="{3309758F-BF3B-2745-1653-F8ED5E604718}"/>
              </a:ext>
            </a:extLst>
          </p:cNvPr>
          <p:cNvSpPr>
            <a:spLocks noGrp="1"/>
          </p:cNvSpPr>
          <p:nvPr>
            <p:ph sz="quarter" idx="10"/>
          </p:nvPr>
        </p:nvSpPr>
        <p:spPr>
          <a:xfrm>
            <a:off x="265732" y="981075"/>
            <a:ext cx="11706309" cy="5256213"/>
          </a:xfrm>
        </p:spPr>
        <p:txBody>
          <a:bodyPr/>
          <a:lstStyle/>
          <a:p>
            <a:pPr marL="0" lvl="1" indent="0">
              <a:spcBef>
                <a:spcPts val="0"/>
              </a:spcBef>
              <a:spcAft>
                <a:spcPts val="1800"/>
              </a:spcAft>
              <a:buNone/>
            </a:pPr>
            <a:r>
              <a:rPr lang="en-GB" sz="1200" b="1" noProof="0" dirty="0">
                <a:solidFill>
                  <a:schemeClr val="accent1"/>
                </a:solidFill>
              </a:rPr>
              <a:t>Obligations during the lifetime of the account</a:t>
            </a:r>
          </a:p>
          <a:p>
            <a:pPr marL="216000" marR="0" lvl="1" indent="-216000" algn="l" defTabSz="914400" rtl="0" eaLnBrk="1" fontAlgn="auto" latinLnBrk="0" hangingPunct="1">
              <a:lnSpc>
                <a:spcPct val="100000"/>
              </a:lnSpc>
              <a:spcBef>
                <a:spcPts val="400"/>
              </a:spcBef>
              <a:spcAft>
                <a:spcPts val="0"/>
              </a:spcAft>
              <a:buClr>
                <a:srgbClr val="00A2E0"/>
              </a:buClr>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panose="020B0604020202020204"/>
                <a:ea typeface="+mn-ea"/>
                <a:cs typeface="+mn-cs"/>
              </a:rPr>
              <a:t>Self-certification forms are valid indefinitely, unless there are changed circumstances that give an FI knowledge or reason to believe that the original form is incorrect or unreliable (90 calendar days grace period).</a:t>
            </a:r>
          </a:p>
          <a:p>
            <a:pPr marL="216000" marR="0" lvl="1" indent="-216000" algn="l" defTabSz="914400" rtl="0" eaLnBrk="1" fontAlgn="auto" latinLnBrk="0" hangingPunct="1">
              <a:lnSpc>
                <a:spcPct val="100000"/>
              </a:lnSpc>
              <a:spcBef>
                <a:spcPts val="400"/>
              </a:spcBef>
              <a:spcAft>
                <a:spcPts val="0"/>
              </a:spcAft>
              <a:buClr>
                <a:srgbClr val="00A2E0"/>
              </a:buClr>
              <a:buSzTx/>
              <a:buFont typeface="Arial" panose="020B0604020202020204" pitchFamily="34" charset="0"/>
              <a:buChar char="•"/>
              <a:tabLst/>
              <a:defRPr/>
            </a:pPr>
            <a:endParaRPr kumimoji="0" lang="en-GB" sz="12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216000" marR="0" lvl="1" indent="-216000" algn="l" defTabSz="914400" rtl="0" eaLnBrk="1" fontAlgn="auto" latinLnBrk="0" hangingPunct="1">
              <a:lnSpc>
                <a:spcPct val="100000"/>
              </a:lnSpc>
              <a:spcBef>
                <a:spcPts val="400"/>
              </a:spcBef>
              <a:spcAft>
                <a:spcPts val="0"/>
              </a:spcAft>
              <a:buClr>
                <a:srgbClr val="00A2E0"/>
              </a:buClr>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panose="020B0604020202020204"/>
                <a:ea typeface="+mn-ea"/>
                <a:cs typeface="+mn-cs"/>
              </a:rPr>
              <a:t>A relevant change in circumstances may lead to:</a:t>
            </a:r>
          </a:p>
          <a:p>
            <a:pPr marL="216000" marR="0" lvl="1" indent="-216000" algn="l" defTabSz="914400" rtl="0" eaLnBrk="1" fontAlgn="auto" latinLnBrk="0" hangingPunct="1">
              <a:lnSpc>
                <a:spcPct val="100000"/>
              </a:lnSpc>
              <a:spcBef>
                <a:spcPts val="400"/>
              </a:spcBef>
              <a:spcAft>
                <a:spcPts val="0"/>
              </a:spcAft>
              <a:buClr>
                <a:srgbClr val="00A2E0"/>
              </a:buClr>
              <a:buSzTx/>
              <a:buFont typeface="Arial" panose="020B0604020202020204" pitchFamily="34" charset="0"/>
              <a:buChar char="•"/>
              <a:tabLst/>
              <a:defRPr/>
            </a:pPr>
            <a:endParaRPr kumimoji="0" lang="en-GB" sz="1200" b="0" i="0" u="none" strike="noStrike" kern="1200" cap="none" spc="0" normalizeH="0" baseline="0" noProof="0" dirty="0">
              <a:ln>
                <a:noFill/>
              </a:ln>
              <a:solidFill>
                <a:srgbClr val="000000"/>
              </a:solidFill>
              <a:effectLst/>
              <a:uLnTx/>
              <a:uFillTx/>
              <a:latin typeface="Arial" panose="020B0604020202020204"/>
              <a:ea typeface="+mn-ea"/>
              <a:cs typeface="+mn-cs"/>
            </a:endParaRPr>
          </a:p>
          <a:p>
            <a:pPr lvl="2">
              <a:buClr>
                <a:srgbClr val="00A2E0"/>
              </a:buClr>
              <a:buFont typeface="Wingdings" panose="05000000000000000000" pitchFamily="2" charset="2"/>
              <a:buChar char="Ø"/>
              <a:defRPr/>
            </a:pPr>
            <a:r>
              <a:rPr kumimoji="0" lang="en-GB" sz="1200" b="0" i="0" u="none" strike="noStrike" kern="1200" cap="none" spc="0" normalizeH="0" baseline="0" noProof="0" dirty="0">
                <a:ln>
                  <a:noFill/>
                </a:ln>
                <a:solidFill>
                  <a:srgbClr val="000000"/>
                </a:solidFill>
                <a:effectLst/>
                <a:uLnTx/>
                <a:uFillTx/>
                <a:latin typeface="Arial" panose="020B0604020202020204"/>
                <a:ea typeface="+mn-ea"/>
                <a:cs typeface="+mn-cs"/>
              </a:rPr>
              <a:t>a person becoming a reportable person,</a:t>
            </a:r>
          </a:p>
          <a:p>
            <a:pPr lvl="2">
              <a:buClr>
                <a:srgbClr val="00A2E0"/>
              </a:buClr>
              <a:buFont typeface="Wingdings" panose="05000000000000000000" pitchFamily="2" charset="2"/>
              <a:buChar char="Ø"/>
              <a:defRPr/>
            </a:pPr>
            <a:r>
              <a:rPr kumimoji="0" lang="en-GB" sz="1200" b="0" i="0" u="none" strike="noStrike" kern="1200" cap="none" spc="0" normalizeH="0" baseline="0" noProof="0" dirty="0">
                <a:ln>
                  <a:noFill/>
                </a:ln>
                <a:solidFill>
                  <a:srgbClr val="000000"/>
                </a:solidFill>
                <a:effectLst/>
                <a:uLnTx/>
                <a:uFillTx/>
                <a:latin typeface="Arial" panose="020B0604020202020204"/>
                <a:ea typeface="+mn-ea"/>
                <a:cs typeface="+mn-cs"/>
              </a:rPr>
              <a:t>a person ceasing to be a reportable person,</a:t>
            </a:r>
          </a:p>
          <a:p>
            <a:pPr lvl="2">
              <a:buClr>
                <a:srgbClr val="00A2E0"/>
              </a:buClr>
              <a:buFont typeface="Wingdings" panose="05000000000000000000" pitchFamily="2" charset="2"/>
              <a:buChar char="Ø"/>
              <a:defRPr/>
            </a:pPr>
            <a:r>
              <a:rPr kumimoji="0" lang="en-GB" sz="1200" b="0" i="0" u="none" strike="noStrike" kern="1200" cap="none" spc="0" normalizeH="0" baseline="0" noProof="0" dirty="0">
                <a:ln>
                  <a:noFill/>
                </a:ln>
                <a:solidFill>
                  <a:srgbClr val="000000"/>
                </a:solidFill>
                <a:effectLst/>
                <a:uLnTx/>
                <a:uFillTx/>
                <a:latin typeface="Arial" panose="020B0604020202020204"/>
                <a:ea typeface="+mn-ea"/>
                <a:cs typeface="+mn-cs"/>
              </a:rPr>
              <a:t>a reportable person must now be reported to multiple countries; or</a:t>
            </a:r>
          </a:p>
          <a:p>
            <a:pPr lvl="2">
              <a:buClr>
                <a:srgbClr val="00A2E0"/>
              </a:buClr>
              <a:buFont typeface="Wingdings" panose="05000000000000000000" pitchFamily="2" charset="2"/>
              <a:buChar char="Ø"/>
              <a:defRPr/>
            </a:pPr>
            <a:r>
              <a:rPr kumimoji="0" lang="en-GB" sz="1200" b="0" i="0" u="none" strike="noStrike" kern="1200" cap="none" spc="0" normalizeH="0" baseline="0" noProof="0" dirty="0">
                <a:ln>
                  <a:noFill/>
                </a:ln>
                <a:solidFill>
                  <a:srgbClr val="000000"/>
                </a:solidFill>
                <a:effectLst/>
                <a:uLnTx/>
                <a:uFillTx/>
                <a:latin typeface="Arial" panose="020B0604020202020204"/>
                <a:ea typeface="+mn-ea"/>
                <a:cs typeface="+mn-cs"/>
              </a:rPr>
              <a:t>a reportable person must now be reported to another country.</a:t>
            </a:r>
          </a:p>
          <a:p>
            <a:pPr lvl="1"/>
            <a:endParaRPr lang="en-GB" sz="1200" noProof="0" dirty="0">
              <a:solidFill>
                <a:schemeClr val="tx1"/>
              </a:solidFill>
            </a:endParaRPr>
          </a:p>
          <a:p>
            <a:pPr lvl="1"/>
            <a:r>
              <a:rPr lang="en-GB" sz="1200" noProof="0" dirty="0">
                <a:solidFill>
                  <a:schemeClr val="tx1"/>
                </a:solidFill>
              </a:rPr>
              <a:t>In the event of any relevant change of circumstances, each Reporting FI must send the relevant account holder a self-certification form to have the (suspected) new CRS status confirmed, or to have the current status reconfirmed. This applies to both natural persons and entities.</a:t>
            </a:r>
          </a:p>
          <a:p>
            <a:pPr lvl="1"/>
            <a:endParaRPr lang="en-GB" sz="1200" noProof="0" dirty="0">
              <a:solidFill>
                <a:schemeClr val="tx1"/>
              </a:solidFill>
            </a:endParaRPr>
          </a:p>
          <a:p>
            <a:pPr lvl="1"/>
            <a:r>
              <a:rPr lang="en-GB" sz="1200" noProof="0" dirty="0">
                <a:solidFill>
                  <a:schemeClr val="tx1"/>
                </a:solidFill>
              </a:rPr>
              <a:t>Each FI is expected to institute procedures to ensure that any change that constitutes a change in circumstances is identified by the FI. In addition, an FI is expected to notify any person providing a self-certification of the person’s obligation to notify the FI of a change in circumstances. </a:t>
            </a:r>
          </a:p>
          <a:p>
            <a:pPr lvl="1"/>
            <a:endParaRPr lang="en-GB" sz="1200" noProof="0" dirty="0">
              <a:solidFill>
                <a:schemeClr val="tx1"/>
              </a:solidFill>
            </a:endParaRPr>
          </a:p>
          <a:p>
            <a:pPr lvl="1"/>
            <a:r>
              <a:rPr lang="en-GB" sz="1200" noProof="0" dirty="0">
                <a:solidFill>
                  <a:schemeClr val="tx1"/>
                </a:solidFill>
              </a:rPr>
              <a:t>However, an FI may rely on a self-certification </a:t>
            </a:r>
            <a:r>
              <a:rPr lang="en-GB" sz="1200" u="sng" noProof="0" dirty="0">
                <a:solidFill>
                  <a:schemeClr val="tx1"/>
                </a:solidFill>
              </a:rPr>
              <a:t>without having to inquire</a:t>
            </a:r>
            <a:r>
              <a:rPr lang="en-GB" sz="1200" noProof="0" dirty="0">
                <a:solidFill>
                  <a:schemeClr val="tx1"/>
                </a:solidFill>
              </a:rPr>
              <a:t> into possible changes of circumstances that may affect the validity of the statement, unless it knows or has reason to know that circumstances have changed.</a:t>
            </a:r>
          </a:p>
          <a:p>
            <a:pPr lvl="1"/>
            <a:endParaRPr lang="en-GB" sz="1200" noProof="0" dirty="0">
              <a:solidFill>
                <a:schemeClr val="tx1"/>
              </a:solidFill>
            </a:endParaRPr>
          </a:p>
          <a:p>
            <a:pPr lvl="1"/>
            <a:r>
              <a:rPr lang="en-GB" sz="1200" noProof="0" dirty="0">
                <a:solidFill>
                  <a:schemeClr val="tx1"/>
                </a:solidFill>
              </a:rPr>
              <a:t>In respect of reportable accounts, it is key to report the TIN and for individuals also the date of birth.</a:t>
            </a:r>
          </a:p>
          <a:p>
            <a:pPr marL="0" lvl="1" indent="0">
              <a:buNone/>
            </a:pPr>
            <a:endParaRPr lang="en-GB" b="1" noProof="0" dirty="0">
              <a:solidFill>
                <a:schemeClr val="accent1"/>
              </a:solidFill>
            </a:endParaRPr>
          </a:p>
        </p:txBody>
      </p:sp>
    </p:spTree>
    <p:extLst>
      <p:ext uri="{BB962C8B-B14F-4D97-AF65-F5344CB8AC3E}">
        <p14:creationId xmlns:p14="http://schemas.microsoft.com/office/powerpoint/2010/main" val="28113755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95C068-97B5-2B3F-01D0-11545381C64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97ADF49-5099-B343-4E3F-7CD4634F5036}"/>
              </a:ext>
            </a:extLst>
          </p:cNvPr>
          <p:cNvSpPr>
            <a:spLocks noGrp="1"/>
          </p:cNvSpPr>
          <p:nvPr>
            <p:ph type="title"/>
          </p:nvPr>
        </p:nvSpPr>
        <p:spPr>
          <a:xfrm>
            <a:off x="265732" y="299033"/>
            <a:ext cx="9646691" cy="287771"/>
          </a:xfrm>
        </p:spPr>
        <p:txBody>
          <a:bodyPr/>
          <a:lstStyle/>
          <a:p>
            <a:r>
              <a:rPr lang="en-GB" b="1" noProof="0"/>
              <a:t>Contact details</a:t>
            </a:r>
            <a:endParaRPr lang="en-GB" b="1" noProof="0" dirty="0">
              <a:solidFill>
                <a:schemeClr val="accent2"/>
              </a:solidFill>
            </a:endParaRPr>
          </a:p>
        </p:txBody>
      </p:sp>
      <p:pic>
        <p:nvPicPr>
          <p:cNvPr id="3" name="Content Placeholder 2">
            <a:extLst>
              <a:ext uri="{FF2B5EF4-FFF2-40B4-BE49-F238E27FC236}">
                <a16:creationId xmlns:a16="http://schemas.microsoft.com/office/drawing/2014/main" id="{98959830-FFEB-DED3-0C2C-C874F1F5A86D}"/>
              </a:ext>
            </a:extLst>
          </p:cNvPr>
          <p:cNvPicPr>
            <a:picLocks noGrp="1" noChangeAspect="1"/>
          </p:cNvPicPr>
          <p:nvPr>
            <p:ph sz="quarter" idx="10"/>
          </p:nvPr>
        </p:nvPicPr>
        <p:blipFill>
          <a:blip r:embed="rId3"/>
          <a:stretch>
            <a:fillRect/>
          </a:stretch>
        </p:blipFill>
        <p:spPr>
          <a:xfrm>
            <a:off x="4614636" y="1153392"/>
            <a:ext cx="3224345" cy="4276736"/>
          </a:xfrm>
        </p:spPr>
      </p:pic>
      <p:pic>
        <p:nvPicPr>
          <p:cNvPr id="7" name="Picture 6">
            <a:extLst>
              <a:ext uri="{FF2B5EF4-FFF2-40B4-BE49-F238E27FC236}">
                <a16:creationId xmlns:a16="http://schemas.microsoft.com/office/drawing/2014/main" id="{E4EE96FA-489A-AC9C-CF65-9E5D05E17B32}"/>
              </a:ext>
            </a:extLst>
          </p:cNvPr>
          <p:cNvPicPr>
            <a:picLocks noChangeAspect="1"/>
          </p:cNvPicPr>
          <p:nvPr/>
        </p:nvPicPr>
        <p:blipFill>
          <a:blip r:embed="rId4"/>
          <a:stretch>
            <a:fillRect/>
          </a:stretch>
        </p:blipFill>
        <p:spPr>
          <a:xfrm>
            <a:off x="736248" y="1127933"/>
            <a:ext cx="3418501" cy="4302195"/>
          </a:xfrm>
          <a:prstGeom prst="rect">
            <a:avLst/>
          </a:prstGeom>
        </p:spPr>
      </p:pic>
      <p:pic>
        <p:nvPicPr>
          <p:cNvPr id="9" name="Picture 8">
            <a:extLst>
              <a:ext uri="{FF2B5EF4-FFF2-40B4-BE49-F238E27FC236}">
                <a16:creationId xmlns:a16="http://schemas.microsoft.com/office/drawing/2014/main" id="{BACE2A32-F56C-980C-F1A9-F2B51BAD85D7}"/>
              </a:ext>
            </a:extLst>
          </p:cNvPr>
          <p:cNvPicPr>
            <a:picLocks noChangeAspect="1"/>
          </p:cNvPicPr>
          <p:nvPr/>
        </p:nvPicPr>
        <p:blipFill>
          <a:blip r:embed="rId5"/>
          <a:stretch>
            <a:fillRect/>
          </a:stretch>
        </p:blipFill>
        <p:spPr>
          <a:xfrm>
            <a:off x="736248" y="5609225"/>
            <a:ext cx="3150000" cy="900000"/>
          </a:xfrm>
          <a:prstGeom prst="rect">
            <a:avLst/>
          </a:prstGeom>
        </p:spPr>
      </p:pic>
      <p:pic>
        <p:nvPicPr>
          <p:cNvPr id="11" name="Picture 10">
            <a:extLst>
              <a:ext uri="{FF2B5EF4-FFF2-40B4-BE49-F238E27FC236}">
                <a16:creationId xmlns:a16="http://schemas.microsoft.com/office/drawing/2014/main" id="{40947B9A-7020-994F-8C2C-8BD36769B4AE}"/>
              </a:ext>
            </a:extLst>
          </p:cNvPr>
          <p:cNvPicPr>
            <a:picLocks noChangeAspect="1"/>
          </p:cNvPicPr>
          <p:nvPr/>
        </p:nvPicPr>
        <p:blipFill>
          <a:blip r:embed="rId6"/>
          <a:stretch>
            <a:fillRect/>
          </a:stretch>
        </p:blipFill>
        <p:spPr>
          <a:xfrm>
            <a:off x="4614636" y="5622823"/>
            <a:ext cx="2664001" cy="900000"/>
          </a:xfrm>
          <a:prstGeom prst="rect">
            <a:avLst/>
          </a:prstGeom>
        </p:spPr>
      </p:pic>
    </p:spTree>
    <p:extLst>
      <p:ext uri="{BB962C8B-B14F-4D97-AF65-F5344CB8AC3E}">
        <p14:creationId xmlns:p14="http://schemas.microsoft.com/office/powerpoint/2010/main" val="1631173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A0038D-648F-278B-5575-58893F8B5F44}"/>
              </a:ext>
            </a:extLst>
          </p:cNvPr>
          <p:cNvSpPr>
            <a:spLocks noGrp="1"/>
          </p:cNvSpPr>
          <p:nvPr>
            <p:ph type="title"/>
          </p:nvPr>
        </p:nvSpPr>
        <p:spPr>
          <a:xfrm>
            <a:off x="265732" y="299033"/>
            <a:ext cx="9646691" cy="287771"/>
          </a:xfrm>
        </p:spPr>
        <p:txBody>
          <a:bodyPr/>
          <a:lstStyle/>
          <a:p>
            <a:r>
              <a:rPr lang="en-GB" b="1" noProof="0" dirty="0"/>
              <a:t>CRS Obligations</a:t>
            </a:r>
            <a:endParaRPr lang="en-GB" b="1" noProof="0" dirty="0">
              <a:solidFill>
                <a:schemeClr val="accent2"/>
              </a:solidFill>
            </a:endParaRPr>
          </a:p>
        </p:txBody>
      </p:sp>
      <p:sp>
        <p:nvSpPr>
          <p:cNvPr id="5" name="Content Placeholder 4">
            <a:extLst>
              <a:ext uri="{FF2B5EF4-FFF2-40B4-BE49-F238E27FC236}">
                <a16:creationId xmlns:a16="http://schemas.microsoft.com/office/drawing/2014/main" id="{E7542020-2647-9069-BFA8-D221366F577D}"/>
              </a:ext>
            </a:extLst>
          </p:cNvPr>
          <p:cNvSpPr>
            <a:spLocks noGrp="1"/>
          </p:cNvSpPr>
          <p:nvPr>
            <p:ph sz="quarter" idx="10"/>
          </p:nvPr>
        </p:nvSpPr>
        <p:spPr>
          <a:xfrm>
            <a:off x="265732" y="981075"/>
            <a:ext cx="11706309" cy="2202071"/>
          </a:xfrm>
        </p:spPr>
        <p:txBody>
          <a:bodyPr/>
          <a:lstStyle/>
          <a:p>
            <a:pPr lvl="4">
              <a:spcBef>
                <a:spcPts val="0"/>
              </a:spcBef>
              <a:spcAft>
                <a:spcPts val="1500"/>
              </a:spcAft>
            </a:pPr>
            <a:r>
              <a:rPr lang="en-GB" sz="1400" noProof="0" dirty="0"/>
              <a:t>Who? </a:t>
            </a:r>
          </a:p>
          <a:p>
            <a:pPr lvl="1">
              <a:spcAft>
                <a:spcPts val="900"/>
              </a:spcAft>
            </a:pPr>
            <a:r>
              <a:rPr lang="en-GB" sz="1400" noProof="0" dirty="0">
                <a:solidFill>
                  <a:schemeClr val="tx1"/>
                </a:solidFill>
              </a:rPr>
              <a:t>Financial Institutions (</a:t>
            </a:r>
            <a:r>
              <a:rPr lang="en-GB" sz="1400" b="1" noProof="0" dirty="0">
                <a:solidFill>
                  <a:schemeClr val="tx1"/>
                </a:solidFill>
              </a:rPr>
              <a:t>FIs</a:t>
            </a:r>
            <a:r>
              <a:rPr lang="en-GB" sz="1400" noProof="0" dirty="0">
                <a:solidFill>
                  <a:schemeClr val="tx1"/>
                </a:solidFill>
              </a:rPr>
              <a:t>)</a:t>
            </a:r>
          </a:p>
          <a:p>
            <a:pPr marL="0" lvl="1" indent="0">
              <a:buNone/>
            </a:pPr>
            <a:endParaRPr lang="en-GB" noProof="0" dirty="0">
              <a:solidFill>
                <a:schemeClr val="tx1"/>
              </a:solidFill>
            </a:endParaRPr>
          </a:p>
          <a:p>
            <a:pPr marL="0" lvl="1" indent="0">
              <a:buNone/>
            </a:pPr>
            <a:endParaRPr lang="en-GB" b="1" noProof="0" dirty="0">
              <a:solidFill>
                <a:schemeClr val="accent1"/>
              </a:solidFill>
            </a:endParaRPr>
          </a:p>
        </p:txBody>
      </p:sp>
      <p:sp>
        <p:nvSpPr>
          <p:cNvPr id="2" name="Rectangle 1">
            <a:extLst>
              <a:ext uri="{FF2B5EF4-FFF2-40B4-BE49-F238E27FC236}">
                <a16:creationId xmlns:a16="http://schemas.microsoft.com/office/drawing/2014/main" id="{5902D6C2-144F-102B-49B0-429CAA79D631}"/>
              </a:ext>
            </a:extLst>
          </p:cNvPr>
          <p:cNvSpPr/>
          <p:nvPr/>
        </p:nvSpPr>
        <p:spPr>
          <a:xfrm rot="10800000" flipV="1">
            <a:off x="2410088" y="3280528"/>
            <a:ext cx="2166873" cy="851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0" rIns="72000" bIns="0" rtlCol="0" anchor="ctr" anchorCtr="0">
            <a:noAutofit/>
          </a:bodyPr>
          <a:lstStyle/>
          <a:p>
            <a:pPr algn="ctr">
              <a:lnSpc>
                <a:spcPct val="85000"/>
              </a:lnSpc>
            </a:pPr>
            <a:r>
              <a:rPr lang="en-GB" sz="1400" b="1" noProof="0" dirty="0">
                <a:solidFill>
                  <a:schemeClr val="bg1"/>
                </a:solidFill>
              </a:rPr>
              <a:t>Custodial institution</a:t>
            </a:r>
          </a:p>
        </p:txBody>
      </p:sp>
      <p:sp>
        <p:nvSpPr>
          <p:cNvPr id="3" name="Rectangle: Diagonal Corners Rounded 2">
            <a:extLst>
              <a:ext uri="{FF2B5EF4-FFF2-40B4-BE49-F238E27FC236}">
                <a16:creationId xmlns:a16="http://schemas.microsoft.com/office/drawing/2014/main" id="{21765B02-28FC-9A90-0EE2-3797CB1D2F89}"/>
              </a:ext>
            </a:extLst>
          </p:cNvPr>
          <p:cNvSpPr/>
          <p:nvPr/>
        </p:nvSpPr>
        <p:spPr>
          <a:xfrm rot="10800000" flipH="1" flipV="1">
            <a:off x="265732" y="3280528"/>
            <a:ext cx="1868341" cy="3276833"/>
          </a:xfrm>
          <a:prstGeom prst="round2DiagRect">
            <a:avLst>
              <a:gd name="adj1" fmla="val 23831"/>
              <a:gd name="adj2" fmla="val 0"/>
            </a:avLst>
          </a:prstGeom>
          <a:gradFill>
            <a:gsLst>
              <a:gs pos="0">
                <a:srgbClr val="0078B6"/>
              </a:gs>
              <a:gs pos="100000">
                <a:schemeClr val="bg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0" rIns="72000" bIns="0" rtlCol="0" anchor="ctr" anchorCtr="0">
            <a:noAutofit/>
          </a:bodyPr>
          <a:lstStyle/>
          <a:p>
            <a:pPr algn="ctr">
              <a:lnSpc>
                <a:spcPct val="85000"/>
              </a:lnSpc>
            </a:pPr>
            <a:r>
              <a:rPr lang="en-GB" b="1" noProof="0" dirty="0">
                <a:solidFill>
                  <a:schemeClr val="bg1"/>
                </a:solidFill>
              </a:rPr>
              <a:t>Financial Institution</a:t>
            </a:r>
          </a:p>
        </p:txBody>
      </p:sp>
      <p:sp>
        <p:nvSpPr>
          <p:cNvPr id="8" name="Rectangle 7">
            <a:extLst>
              <a:ext uri="{FF2B5EF4-FFF2-40B4-BE49-F238E27FC236}">
                <a16:creationId xmlns:a16="http://schemas.microsoft.com/office/drawing/2014/main" id="{EFB1B0F1-65DC-B84B-73BA-FE73BB939B22}"/>
              </a:ext>
            </a:extLst>
          </p:cNvPr>
          <p:cNvSpPr/>
          <p:nvPr/>
        </p:nvSpPr>
        <p:spPr>
          <a:xfrm>
            <a:off x="2413263" y="4131785"/>
            <a:ext cx="2166874" cy="2405305"/>
          </a:xfrm>
          <a:prstGeom prst="rect">
            <a:avLst/>
          </a:prstGeom>
          <a:solidFill>
            <a:srgbClr val="EAF4FB"/>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r>
              <a:rPr lang="en-GB" sz="1400" noProof="0" dirty="0">
                <a:solidFill>
                  <a:schemeClr val="bg2"/>
                </a:solidFill>
              </a:rPr>
              <a:t>Any entity that holds, as a substantial portion of its business, financial assets for the account of others</a:t>
            </a:r>
          </a:p>
        </p:txBody>
      </p:sp>
      <p:sp>
        <p:nvSpPr>
          <p:cNvPr id="11" name="Rectangle 10">
            <a:extLst>
              <a:ext uri="{FF2B5EF4-FFF2-40B4-BE49-F238E27FC236}">
                <a16:creationId xmlns:a16="http://schemas.microsoft.com/office/drawing/2014/main" id="{DB4ADE09-46BA-1091-F64E-D861BF43131E}"/>
              </a:ext>
            </a:extLst>
          </p:cNvPr>
          <p:cNvSpPr/>
          <p:nvPr/>
        </p:nvSpPr>
        <p:spPr>
          <a:xfrm rot="10800000" flipV="1">
            <a:off x="4859326" y="3280528"/>
            <a:ext cx="2166873" cy="851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0" rIns="72000" bIns="0" rtlCol="0" anchor="ctr" anchorCtr="0">
            <a:noAutofit/>
          </a:bodyPr>
          <a:lstStyle/>
          <a:p>
            <a:pPr algn="ctr">
              <a:lnSpc>
                <a:spcPct val="85000"/>
              </a:lnSpc>
            </a:pPr>
            <a:r>
              <a:rPr lang="en-GB" sz="1400" b="1" noProof="0" dirty="0">
                <a:solidFill>
                  <a:schemeClr val="bg1"/>
                </a:solidFill>
              </a:rPr>
              <a:t>Depository institution</a:t>
            </a:r>
          </a:p>
        </p:txBody>
      </p:sp>
      <p:sp>
        <p:nvSpPr>
          <p:cNvPr id="12" name="Rectangle 11">
            <a:extLst>
              <a:ext uri="{FF2B5EF4-FFF2-40B4-BE49-F238E27FC236}">
                <a16:creationId xmlns:a16="http://schemas.microsoft.com/office/drawing/2014/main" id="{C7757839-1898-F3EB-C890-3287F49DB25E}"/>
              </a:ext>
            </a:extLst>
          </p:cNvPr>
          <p:cNvSpPr/>
          <p:nvPr/>
        </p:nvSpPr>
        <p:spPr>
          <a:xfrm>
            <a:off x="4862501" y="4131785"/>
            <a:ext cx="2166874" cy="2405305"/>
          </a:xfrm>
          <a:prstGeom prst="rect">
            <a:avLst/>
          </a:prstGeom>
          <a:solidFill>
            <a:srgbClr val="EAF4FB"/>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r>
              <a:rPr lang="en-GB" sz="1400" noProof="0" dirty="0">
                <a:solidFill>
                  <a:schemeClr val="bg2"/>
                </a:solidFill>
              </a:rPr>
              <a:t>Any entity that accepts deposits in the ordinary course of a banking or similar business</a:t>
            </a:r>
          </a:p>
        </p:txBody>
      </p:sp>
      <p:sp>
        <p:nvSpPr>
          <p:cNvPr id="19" name="Rectangle 18">
            <a:extLst>
              <a:ext uri="{FF2B5EF4-FFF2-40B4-BE49-F238E27FC236}">
                <a16:creationId xmlns:a16="http://schemas.microsoft.com/office/drawing/2014/main" id="{7FABB7D0-974B-5232-6C0B-5BACA8D7B6BA}"/>
              </a:ext>
            </a:extLst>
          </p:cNvPr>
          <p:cNvSpPr/>
          <p:nvPr/>
        </p:nvSpPr>
        <p:spPr>
          <a:xfrm rot="10800000" flipV="1">
            <a:off x="7302212" y="3280527"/>
            <a:ext cx="2166873" cy="851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0" rIns="72000" bIns="0" rtlCol="0" anchor="ctr" anchorCtr="0">
            <a:noAutofit/>
          </a:bodyPr>
          <a:lstStyle/>
          <a:p>
            <a:pPr algn="ctr">
              <a:lnSpc>
                <a:spcPct val="85000"/>
              </a:lnSpc>
            </a:pPr>
            <a:r>
              <a:rPr lang="en-GB" sz="1400" b="1" noProof="0" dirty="0">
                <a:solidFill>
                  <a:schemeClr val="bg1"/>
                </a:solidFill>
              </a:rPr>
              <a:t>Investment entity</a:t>
            </a:r>
          </a:p>
        </p:txBody>
      </p:sp>
      <p:sp>
        <p:nvSpPr>
          <p:cNvPr id="20" name="Rectangle 19">
            <a:extLst>
              <a:ext uri="{FF2B5EF4-FFF2-40B4-BE49-F238E27FC236}">
                <a16:creationId xmlns:a16="http://schemas.microsoft.com/office/drawing/2014/main" id="{51BE3A73-0372-C817-F158-222754124F3B}"/>
              </a:ext>
            </a:extLst>
          </p:cNvPr>
          <p:cNvSpPr/>
          <p:nvPr/>
        </p:nvSpPr>
        <p:spPr>
          <a:xfrm>
            <a:off x="7302212" y="4131784"/>
            <a:ext cx="2166874" cy="2405305"/>
          </a:xfrm>
          <a:prstGeom prst="rect">
            <a:avLst/>
          </a:prstGeom>
          <a:solidFill>
            <a:srgbClr val="EAF4FB"/>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r>
              <a:rPr lang="en-GB" sz="1400" noProof="0" dirty="0">
                <a:solidFill>
                  <a:schemeClr val="bg2"/>
                </a:solidFill>
              </a:rPr>
              <a:t>Any entity that primarily conducts as a business (for example) investing, administering, or managing financial assets for or on behalf of a customer</a:t>
            </a:r>
          </a:p>
        </p:txBody>
      </p:sp>
      <p:sp>
        <p:nvSpPr>
          <p:cNvPr id="21" name="Rectangle 20">
            <a:extLst>
              <a:ext uri="{FF2B5EF4-FFF2-40B4-BE49-F238E27FC236}">
                <a16:creationId xmlns:a16="http://schemas.microsoft.com/office/drawing/2014/main" id="{D14BADD4-526D-0A4B-2B49-DD9F55BD4E37}"/>
              </a:ext>
            </a:extLst>
          </p:cNvPr>
          <p:cNvSpPr/>
          <p:nvPr/>
        </p:nvSpPr>
        <p:spPr>
          <a:xfrm rot="10800000" flipV="1">
            <a:off x="9757801" y="3280525"/>
            <a:ext cx="2166873" cy="851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0" rIns="72000" bIns="0" rtlCol="0" anchor="ctr" anchorCtr="0">
            <a:noAutofit/>
          </a:bodyPr>
          <a:lstStyle/>
          <a:p>
            <a:pPr algn="ctr">
              <a:lnSpc>
                <a:spcPct val="85000"/>
              </a:lnSpc>
            </a:pPr>
            <a:r>
              <a:rPr lang="en-GB" sz="1400" b="1" noProof="0" dirty="0">
                <a:solidFill>
                  <a:schemeClr val="bg1"/>
                </a:solidFill>
              </a:rPr>
              <a:t>Specified insurance company</a:t>
            </a:r>
          </a:p>
        </p:txBody>
      </p:sp>
      <p:sp>
        <p:nvSpPr>
          <p:cNvPr id="22" name="Rectangle 21">
            <a:extLst>
              <a:ext uri="{FF2B5EF4-FFF2-40B4-BE49-F238E27FC236}">
                <a16:creationId xmlns:a16="http://schemas.microsoft.com/office/drawing/2014/main" id="{E8C5F2F9-BD5E-0C48-9900-708186430662}"/>
              </a:ext>
            </a:extLst>
          </p:cNvPr>
          <p:cNvSpPr/>
          <p:nvPr/>
        </p:nvSpPr>
        <p:spPr>
          <a:xfrm>
            <a:off x="9741922" y="4131781"/>
            <a:ext cx="2166874" cy="2405305"/>
          </a:xfrm>
          <a:prstGeom prst="rect">
            <a:avLst/>
          </a:prstGeom>
          <a:solidFill>
            <a:srgbClr val="EAF4FB"/>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r>
              <a:rPr lang="en-GB" sz="1400" noProof="0" dirty="0">
                <a:solidFill>
                  <a:schemeClr val="bg2"/>
                </a:solidFill>
              </a:rPr>
              <a:t>Any entity that is an insurance company that issues or is obligated to make payments with respect to a ‘Cash Value Insurance Contract’ or an ‘Annuity Contract’</a:t>
            </a:r>
          </a:p>
        </p:txBody>
      </p:sp>
    </p:spTree>
    <p:extLst>
      <p:ext uri="{BB962C8B-B14F-4D97-AF65-F5344CB8AC3E}">
        <p14:creationId xmlns:p14="http://schemas.microsoft.com/office/powerpoint/2010/main" val="2567676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A0038D-648F-278B-5575-58893F8B5F44}"/>
              </a:ext>
            </a:extLst>
          </p:cNvPr>
          <p:cNvSpPr>
            <a:spLocks noGrp="1"/>
          </p:cNvSpPr>
          <p:nvPr>
            <p:ph type="title"/>
          </p:nvPr>
        </p:nvSpPr>
        <p:spPr>
          <a:xfrm>
            <a:off x="265732" y="299033"/>
            <a:ext cx="9646691" cy="287771"/>
          </a:xfrm>
        </p:spPr>
        <p:txBody>
          <a:bodyPr/>
          <a:lstStyle/>
          <a:p>
            <a:r>
              <a:rPr lang="en-GB" b="1" dirty="0"/>
              <a:t>CRS Obligations</a:t>
            </a:r>
            <a:endParaRPr lang="en-GB" b="1" noProof="0" dirty="0">
              <a:solidFill>
                <a:schemeClr val="accent2"/>
              </a:solidFill>
            </a:endParaRPr>
          </a:p>
        </p:txBody>
      </p:sp>
      <p:sp>
        <p:nvSpPr>
          <p:cNvPr id="5" name="Content Placeholder 4">
            <a:extLst>
              <a:ext uri="{FF2B5EF4-FFF2-40B4-BE49-F238E27FC236}">
                <a16:creationId xmlns:a16="http://schemas.microsoft.com/office/drawing/2014/main" id="{E7542020-2647-9069-BFA8-D221366F577D}"/>
              </a:ext>
            </a:extLst>
          </p:cNvPr>
          <p:cNvSpPr>
            <a:spLocks noGrp="1"/>
          </p:cNvSpPr>
          <p:nvPr>
            <p:ph sz="quarter" idx="10"/>
          </p:nvPr>
        </p:nvSpPr>
        <p:spPr>
          <a:xfrm>
            <a:off x="265732" y="981075"/>
            <a:ext cx="11706309" cy="5256213"/>
          </a:xfrm>
        </p:spPr>
        <p:txBody>
          <a:bodyPr/>
          <a:lstStyle/>
          <a:p>
            <a:pPr marL="0" lvl="1" indent="0">
              <a:spcBef>
                <a:spcPts val="0"/>
              </a:spcBef>
              <a:spcAft>
                <a:spcPts val="1500"/>
              </a:spcAft>
              <a:buNone/>
            </a:pPr>
            <a:r>
              <a:rPr lang="en-GB" sz="1400" b="1" noProof="0" dirty="0">
                <a:solidFill>
                  <a:schemeClr val="accent1"/>
                </a:solidFill>
              </a:rPr>
              <a:t>What?</a:t>
            </a:r>
          </a:p>
          <a:p>
            <a:pPr marL="216000" marR="0" lvl="1" indent="-216000" algn="l" defTabSz="914400" rtl="0" eaLnBrk="1" fontAlgn="auto" latinLnBrk="0" hangingPunct="1">
              <a:lnSpc>
                <a:spcPct val="100000"/>
              </a:lnSpc>
              <a:spcBef>
                <a:spcPts val="400"/>
              </a:spcBef>
              <a:spcAft>
                <a:spcPts val="1500"/>
              </a:spcAft>
              <a:buClr>
                <a:srgbClr val="00A2E0"/>
              </a:buClr>
              <a:buSzTx/>
              <a:buFont typeface="Arial" panose="020B0604020202020204" pitchFamily="34" charset="0"/>
              <a:buChar char="•"/>
              <a:tabLst/>
              <a:defRPr/>
            </a:pPr>
            <a:r>
              <a:rPr lang="en-GB" sz="1400" noProof="0" dirty="0">
                <a:solidFill>
                  <a:srgbClr val="000000"/>
                </a:solidFill>
                <a:latin typeface="Arial" panose="020B0604020202020204"/>
              </a:rPr>
              <a:t>Three</a:t>
            </a:r>
            <a:r>
              <a:rPr kumimoji="0" lang="en-GB" sz="1400" b="0" i="0" u="none" strike="noStrike" kern="1200" cap="none" spc="0" normalizeH="0" baseline="0" noProof="0" dirty="0">
                <a:ln>
                  <a:noFill/>
                </a:ln>
                <a:solidFill>
                  <a:srgbClr val="000000"/>
                </a:solidFill>
                <a:effectLst/>
                <a:uLnTx/>
                <a:uFillTx/>
                <a:latin typeface="Arial" panose="020B0604020202020204"/>
                <a:ea typeface="+mn-ea"/>
                <a:cs typeface="+mn-cs"/>
              </a:rPr>
              <a:t> obligations under CRS</a:t>
            </a:r>
          </a:p>
          <a:p>
            <a:pPr lvl="1"/>
            <a:endParaRPr lang="en-GB" noProof="0" dirty="0">
              <a:solidFill>
                <a:schemeClr val="tx1"/>
              </a:solidFill>
            </a:endParaRPr>
          </a:p>
          <a:p>
            <a:pPr marL="0" lvl="1" indent="0">
              <a:buNone/>
            </a:pPr>
            <a:endParaRPr lang="en-GB" b="1" noProof="0" dirty="0">
              <a:solidFill>
                <a:schemeClr val="accent1"/>
              </a:solidFill>
            </a:endParaRPr>
          </a:p>
        </p:txBody>
      </p:sp>
      <p:sp>
        <p:nvSpPr>
          <p:cNvPr id="2" name="Rectangle 1">
            <a:extLst>
              <a:ext uri="{FF2B5EF4-FFF2-40B4-BE49-F238E27FC236}">
                <a16:creationId xmlns:a16="http://schemas.microsoft.com/office/drawing/2014/main" id="{80FCC975-3410-22B0-8FCE-1167A1ECD16D}"/>
              </a:ext>
            </a:extLst>
          </p:cNvPr>
          <p:cNvSpPr/>
          <p:nvPr/>
        </p:nvSpPr>
        <p:spPr>
          <a:xfrm rot="10800000" flipV="1">
            <a:off x="2390486" y="3280527"/>
            <a:ext cx="2196000" cy="851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0" rIns="72000" bIns="0" rtlCol="0" anchor="ctr" anchorCtr="0">
            <a:noAutofit/>
          </a:bodyPr>
          <a:lstStyle/>
          <a:p>
            <a:pPr algn="ctr">
              <a:lnSpc>
                <a:spcPct val="85000"/>
              </a:lnSpc>
            </a:pPr>
            <a:r>
              <a:rPr lang="en-GB" sz="1400" b="1">
                <a:solidFill>
                  <a:schemeClr val="bg1"/>
                </a:solidFill>
              </a:rPr>
              <a:t>Identification</a:t>
            </a:r>
            <a:endParaRPr lang="en-GB" sz="1400" b="1" dirty="0">
              <a:solidFill>
                <a:schemeClr val="bg1"/>
              </a:solidFill>
            </a:endParaRPr>
          </a:p>
        </p:txBody>
      </p:sp>
      <p:sp>
        <p:nvSpPr>
          <p:cNvPr id="3" name="Rectangle: Diagonal Corners Rounded 2">
            <a:extLst>
              <a:ext uri="{FF2B5EF4-FFF2-40B4-BE49-F238E27FC236}">
                <a16:creationId xmlns:a16="http://schemas.microsoft.com/office/drawing/2014/main" id="{8BD75B2C-E49C-53CA-96C8-E460E3A066B7}"/>
              </a:ext>
            </a:extLst>
          </p:cNvPr>
          <p:cNvSpPr/>
          <p:nvPr/>
        </p:nvSpPr>
        <p:spPr>
          <a:xfrm rot="10800000" flipH="1" flipV="1">
            <a:off x="265732" y="3280528"/>
            <a:ext cx="1868341" cy="3276833"/>
          </a:xfrm>
          <a:prstGeom prst="round2DiagRect">
            <a:avLst>
              <a:gd name="adj1" fmla="val 23831"/>
              <a:gd name="adj2" fmla="val 0"/>
            </a:avLst>
          </a:prstGeom>
          <a:gradFill>
            <a:gsLst>
              <a:gs pos="0">
                <a:srgbClr val="0078B6"/>
              </a:gs>
              <a:gs pos="100000">
                <a:schemeClr val="bg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0" rIns="72000" bIns="0" rtlCol="0" anchor="ctr" anchorCtr="0">
            <a:noAutofit/>
          </a:bodyPr>
          <a:lstStyle/>
          <a:p>
            <a:pPr>
              <a:lnSpc>
                <a:spcPct val="85000"/>
              </a:lnSpc>
            </a:pPr>
            <a:endParaRPr lang="en-GB" b="1" noProof="0" dirty="0">
              <a:solidFill>
                <a:schemeClr val="bg1"/>
              </a:solidFill>
            </a:endParaRPr>
          </a:p>
          <a:p>
            <a:pPr algn="ctr">
              <a:lnSpc>
                <a:spcPct val="85000"/>
              </a:lnSpc>
            </a:pPr>
            <a:r>
              <a:rPr lang="en-GB" b="1" noProof="0" dirty="0">
                <a:solidFill>
                  <a:schemeClr val="bg1"/>
                </a:solidFill>
              </a:rPr>
              <a:t>Obligations FI</a:t>
            </a:r>
          </a:p>
        </p:txBody>
      </p:sp>
      <p:sp>
        <p:nvSpPr>
          <p:cNvPr id="8" name="Rectangle 7">
            <a:extLst>
              <a:ext uri="{FF2B5EF4-FFF2-40B4-BE49-F238E27FC236}">
                <a16:creationId xmlns:a16="http://schemas.microsoft.com/office/drawing/2014/main" id="{824AB7FA-E9C4-0514-A746-021C0E94C233}"/>
              </a:ext>
            </a:extLst>
          </p:cNvPr>
          <p:cNvSpPr/>
          <p:nvPr/>
        </p:nvSpPr>
        <p:spPr>
          <a:xfrm>
            <a:off x="2390485" y="4131785"/>
            <a:ext cx="2196000" cy="2405305"/>
          </a:xfrm>
          <a:prstGeom prst="rect">
            <a:avLst/>
          </a:prstGeom>
          <a:solidFill>
            <a:srgbClr val="EAF4FB"/>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285750" indent="-285750">
              <a:spcBef>
                <a:spcPts val="400"/>
              </a:spcBef>
              <a:buClr>
                <a:srgbClr val="00A2E0"/>
              </a:buClr>
              <a:buFont typeface="Arial" panose="020B0604020202020204" pitchFamily="34" charset="0"/>
              <a:buChar char="•"/>
            </a:pPr>
            <a:r>
              <a:rPr lang="en-GB" sz="1400" dirty="0">
                <a:solidFill>
                  <a:schemeClr val="bg2"/>
                </a:solidFill>
              </a:rPr>
              <a:t>Pre-existing accounts</a:t>
            </a:r>
            <a:br>
              <a:rPr lang="en-GB" sz="1400" dirty="0">
                <a:solidFill>
                  <a:schemeClr val="bg2"/>
                </a:solidFill>
              </a:rPr>
            </a:br>
            <a:endParaRPr lang="en-GB" sz="1400" dirty="0">
              <a:solidFill>
                <a:schemeClr val="bg2"/>
              </a:solidFill>
            </a:endParaRPr>
          </a:p>
          <a:p>
            <a:pPr marL="285750" indent="-285750">
              <a:spcBef>
                <a:spcPts val="400"/>
              </a:spcBef>
              <a:buClr>
                <a:srgbClr val="00A2E0"/>
              </a:buClr>
              <a:buFont typeface="Arial" panose="020B0604020202020204" pitchFamily="34" charset="0"/>
              <a:buChar char="•"/>
            </a:pPr>
            <a:r>
              <a:rPr lang="en-GB" sz="1400" dirty="0">
                <a:solidFill>
                  <a:schemeClr val="bg2"/>
                </a:solidFill>
              </a:rPr>
              <a:t>New accounts</a:t>
            </a:r>
          </a:p>
          <a:p>
            <a:pPr marL="285750" indent="-285750">
              <a:spcBef>
                <a:spcPts val="400"/>
              </a:spcBef>
              <a:buClr>
                <a:srgbClr val="00A2E0"/>
              </a:buClr>
              <a:buFont typeface="Arial" panose="020B0604020202020204" pitchFamily="34" charset="0"/>
              <a:buChar char="•"/>
            </a:pPr>
            <a:endParaRPr lang="en-GB" sz="1400" dirty="0">
              <a:solidFill>
                <a:schemeClr val="bg2"/>
              </a:solidFill>
            </a:endParaRPr>
          </a:p>
          <a:p>
            <a:pPr marL="285750" indent="-285750">
              <a:spcBef>
                <a:spcPts val="400"/>
              </a:spcBef>
              <a:buClr>
                <a:srgbClr val="00A2E0"/>
              </a:buClr>
              <a:buFont typeface="Arial" panose="020B0604020202020204" pitchFamily="34" charset="0"/>
              <a:buChar char="•"/>
            </a:pPr>
            <a:r>
              <a:rPr lang="en-GB" sz="1400">
                <a:solidFill>
                  <a:schemeClr val="bg2"/>
                </a:solidFill>
              </a:rPr>
              <a:t>Monitoring</a:t>
            </a:r>
            <a:endParaRPr lang="en-GB" sz="1400" dirty="0">
              <a:solidFill>
                <a:schemeClr val="bg2"/>
              </a:solidFill>
            </a:endParaRPr>
          </a:p>
        </p:txBody>
      </p:sp>
      <p:sp>
        <p:nvSpPr>
          <p:cNvPr id="11" name="Rectangle 10">
            <a:extLst>
              <a:ext uri="{FF2B5EF4-FFF2-40B4-BE49-F238E27FC236}">
                <a16:creationId xmlns:a16="http://schemas.microsoft.com/office/drawing/2014/main" id="{A8DDBE2A-7719-9192-7D6F-7557572288B2}"/>
              </a:ext>
            </a:extLst>
          </p:cNvPr>
          <p:cNvSpPr/>
          <p:nvPr/>
        </p:nvSpPr>
        <p:spPr>
          <a:xfrm rot="10800000" flipV="1">
            <a:off x="4859326" y="3280528"/>
            <a:ext cx="2166873" cy="851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0" rIns="72000" bIns="0" rtlCol="0" anchor="ctr" anchorCtr="0">
            <a:noAutofit/>
          </a:bodyPr>
          <a:lstStyle/>
          <a:p>
            <a:pPr algn="ctr">
              <a:lnSpc>
                <a:spcPct val="85000"/>
              </a:lnSpc>
            </a:pPr>
            <a:r>
              <a:rPr lang="en-GB" sz="1400" b="1" noProof="0" dirty="0">
                <a:solidFill>
                  <a:schemeClr val="bg1"/>
                </a:solidFill>
              </a:rPr>
              <a:t>Reporting</a:t>
            </a:r>
          </a:p>
        </p:txBody>
      </p:sp>
      <p:sp>
        <p:nvSpPr>
          <p:cNvPr id="12" name="Rectangle 11">
            <a:extLst>
              <a:ext uri="{FF2B5EF4-FFF2-40B4-BE49-F238E27FC236}">
                <a16:creationId xmlns:a16="http://schemas.microsoft.com/office/drawing/2014/main" id="{2BE10EF8-30FD-BA40-38AE-B025C4EA650C}"/>
              </a:ext>
            </a:extLst>
          </p:cNvPr>
          <p:cNvSpPr/>
          <p:nvPr/>
        </p:nvSpPr>
        <p:spPr>
          <a:xfrm>
            <a:off x="4862501" y="4131785"/>
            <a:ext cx="2166874" cy="2405305"/>
          </a:xfrm>
          <a:prstGeom prst="rect">
            <a:avLst/>
          </a:prstGeom>
          <a:solidFill>
            <a:srgbClr val="EAF4FB"/>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285750" indent="-285750">
              <a:spcBef>
                <a:spcPts val="400"/>
              </a:spcBef>
              <a:buClr>
                <a:srgbClr val="00A2E0"/>
              </a:buClr>
              <a:buFont typeface="Arial" panose="020B0604020202020204" pitchFamily="34" charset="0"/>
              <a:buChar char="•"/>
              <a:defRPr/>
            </a:pPr>
            <a:r>
              <a:rPr lang="en-GB" sz="1400" noProof="0" dirty="0">
                <a:solidFill>
                  <a:schemeClr val="bg2"/>
                </a:solidFill>
              </a:rPr>
              <a:t>Reportable persons</a:t>
            </a:r>
          </a:p>
          <a:p>
            <a:pPr marL="285750" indent="-285750">
              <a:spcBef>
                <a:spcPts val="400"/>
              </a:spcBef>
              <a:buClr>
                <a:srgbClr val="00A2E0"/>
              </a:buClr>
              <a:buFont typeface="Arial" panose="020B0604020202020204" pitchFamily="34" charset="0"/>
              <a:buChar char="•"/>
              <a:defRPr/>
            </a:pPr>
            <a:endParaRPr lang="en-GB" sz="1400" noProof="0" dirty="0">
              <a:solidFill>
                <a:schemeClr val="bg2"/>
              </a:solidFill>
            </a:endParaRPr>
          </a:p>
          <a:p>
            <a:pPr marL="285750" indent="-285750">
              <a:spcBef>
                <a:spcPts val="400"/>
              </a:spcBef>
              <a:buClr>
                <a:srgbClr val="00A2E0"/>
              </a:buClr>
              <a:buFont typeface="Arial" panose="020B0604020202020204" pitchFamily="34" charset="0"/>
              <a:buChar char="•"/>
              <a:defRPr/>
            </a:pPr>
            <a:r>
              <a:rPr lang="en-GB" sz="1400" noProof="0" dirty="0">
                <a:solidFill>
                  <a:schemeClr val="bg2"/>
                </a:solidFill>
              </a:rPr>
              <a:t>Deadline is 31 March</a:t>
            </a:r>
          </a:p>
        </p:txBody>
      </p:sp>
      <p:sp>
        <p:nvSpPr>
          <p:cNvPr id="21" name="Rectangle 20">
            <a:extLst>
              <a:ext uri="{FF2B5EF4-FFF2-40B4-BE49-F238E27FC236}">
                <a16:creationId xmlns:a16="http://schemas.microsoft.com/office/drawing/2014/main" id="{7AA48860-C20D-CE77-46FF-976B1967E852}"/>
              </a:ext>
            </a:extLst>
          </p:cNvPr>
          <p:cNvSpPr/>
          <p:nvPr/>
        </p:nvSpPr>
        <p:spPr>
          <a:xfrm rot="10800000" flipV="1">
            <a:off x="7258424" y="3280527"/>
            <a:ext cx="2166873" cy="851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0" rIns="72000" bIns="0" rtlCol="0" anchor="ctr" anchorCtr="0">
            <a:noAutofit/>
          </a:bodyPr>
          <a:lstStyle/>
          <a:p>
            <a:pPr algn="ctr">
              <a:lnSpc>
                <a:spcPct val="85000"/>
              </a:lnSpc>
            </a:pPr>
            <a:r>
              <a:rPr lang="en-GB" sz="1400" b="1" noProof="0" dirty="0">
                <a:solidFill>
                  <a:schemeClr val="bg1"/>
                </a:solidFill>
              </a:rPr>
              <a:t>Monitoring</a:t>
            </a:r>
          </a:p>
        </p:txBody>
      </p:sp>
      <p:sp>
        <p:nvSpPr>
          <p:cNvPr id="22" name="Rectangle 21">
            <a:extLst>
              <a:ext uri="{FF2B5EF4-FFF2-40B4-BE49-F238E27FC236}">
                <a16:creationId xmlns:a16="http://schemas.microsoft.com/office/drawing/2014/main" id="{54F4DC91-74F0-60F2-7C94-422539DDC6BD}"/>
              </a:ext>
            </a:extLst>
          </p:cNvPr>
          <p:cNvSpPr/>
          <p:nvPr/>
        </p:nvSpPr>
        <p:spPr>
          <a:xfrm>
            <a:off x="7261599" y="4131784"/>
            <a:ext cx="2166874" cy="2405305"/>
          </a:xfrm>
          <a:prstGeom prst="rect">
            <a:avLst/>
          </a:prstGeom>
          <a:solidFill>
            <a:srgbClr val="EAF4FB"/>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285750" indent="-285750">
              <a:spcBef>
                <a:spcPts val="400"/>
              </a:spcBef>
              <a:buClr>
                <a:srgbClr val="00A2E0"/>
              </a:buClr>
              <a:buFont typeface="Arial" panose="020B0604020202020204" pitchFamily="34" charset="0"/>
              <a:buChar char="•"/>
              <a:defRPr/>
            </a:pPr>
            <a:r>
              <a:rPr lang="en-GB" sz="1400" noProof="0" dirty="0">
                <a:solidFill>
                  <a:schemeClr val="bg2"/>
                </a:solidFill>
              </a:rPr>
              <a:t>Record steps undertaken &amp; evidence relied upon</a:t>
            </a:r>
          </a:p>
          <a:p>
            <a:pPr marL="285750" indent="-285750">
              <a:spcBef>
                <a:spcPts val="400"/>
              </a:spcBef>
              <a:buClr>
                <a:srgbClr val="00A2E0"/>
              </a:buClr>
              <a:buFont typeface="Arial" panose="020B0604020202020204" pitchFamily="34" charset="0"/>
              <a:buChar char="•"/>
              <a:defRPr/>
            </a:pPr>
            <a:r>
              <a:rPr lang="en-GB" sz="1400" dirty="0">
                <a:solidFill>
                  <a:schemeClr val="bg2"/>
                </a:solidFill>
              </a:rPr>
              <a:t>CRS Policy</a:t>
            </a:r>
            <a:endParaRPr lang="en-GB" sz="1400" noProof="0" dirty="0">
              <a:solidFill>
                <a:schemeClr val="bg2"/>
              </a:solidFill>
            </a:endParaRPr>
          </a:p>
        </p:txBody>
      </p:sp>
    </p:spTree>
    <p:extLst>
      <p:ext uri="{BB962C8B-B14F-4D97-AF65-F5344CB8AC3E}">
        <p14:creationId xmlns:p14="http://schemas.microsoft.com/office/powerpoint/2010/main" val="3914413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a:extLst>
              <a:ext uri="{FF2B5EF4-FFF2-40B4-BE49-F238E27FC236}">
                <a16:creationId xmlns:a16="http://schemas.microsoft.com/office/drawing/2014/main" id="{11F18EAA-A64F-145A-E820-F842285DFF0E}"/>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a:ext>
            </a:extLst>
          </a:blip>
          <a:srcRect/>
          <a:stretch/>
        </p:blipFill>
        <p:spPr>
          <a:xfrm>
            <a:off x="263524" y="765174"/>
            <a:ext cx="11664950" cy="5832475"/>
          </a:xfrm>
        </p:spPr>
      </p:pic>
      <p:sp>
        <p:nvSpPr>
          <p:cNvPr id="14" name="Rectangle 13">
            <a:extLst>
              <a:ext uri="{FF2B5EF4-FFF2-40B4-BE49-F238E27FC236}">
                <a16:creationId xmlns:a16="http://schemas.microsoft.com/office/drawing/2014/main" id="{5D6D35FC-C92F-AD3F-BFF4-E5DA93BEEA73}"/>
              </a:ext>
            </a:extLst>
          </p:cNvPr>
          <p:cNvSpPr/>
          <p:nvPr/>
        </p:nvSpPr>
        <p:spPr>
          <a:xfrm>
            <a:off x="261318" y="764877"/>
            <a:ext cx="6063281" cy="5832475"/>
          </a:xfrm>
          <a:prstGeom prst="rect">
            <a:avLst/>
          </a:prstGeom>
          <a:gradFill>
            <a:gsLst>
              <a:gs pos="0">
                <a:srgbClr val="0078B6">
                  <a:alpha val="61000"/>
                </a:srgbClr>
              </a:gs>
              <a:gs pos="100000">
                <a:schemeClr val="bg2">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noProof="0" dirty="0">
              <a:solidFill>
                <a:schemeClr val="bg1"/>
              </a:solidFill>
            </a:endParaRPr>
          </a:p>
        </p:txBody>
      </p:sp>
      <p:sp>
        <p:nvSpPr>
          <p:cNvPr id="2" name="Rectangle 1">
            <a:extLst>
              <a:ext uri="{FF2B5EF4-FFF2-40B4-BE49-F238E27FC236}">
                <a16:creationId xmlns:a16="http://schemas.microsoft.com/office/drawing/2014/main" id="{85FF12B7-37AC-815E-788A-C3A5A5B8591E}"/>
              </a:ext>
            </a:extLst>
          </p:cNvPr>
          <p:cNvSpPr/>
          <p:nvPr/>
        </p:nvSpPr>
        <p:spPr>
          <a:xfrm>
            <a:off x="265732" y="3573016"/>
            <a:ext cx="11660536" cy="3024336"/>
          </a:xfrm>
          <a:prstGeom prst="rect">
            <a:avLst/>
          </a:prstGeom>
          <a:gradFill>
            <a:gsLst>
              <a:gs pos="0">
                <a:srgbClr val="0078B6">
                  <a:alpha val="0"/>
                </a:srgbClr>
              </a:gs>
              <a:gs pos="77000">
                <a:schemeClr val="tx1">
                  <a:alpha val="51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noProof="0" dirty="0">
              <a:solidFill>
                <a:schemeClr val="bg1"/>
              </a:solidFill>
            </a:endParaRPr>
          </a:p>
        </p:txBody>
      </p:sp>
      <p:sp>
        <p:nvSpPr>
          <p:cNvPr id="4" name="Title 2">
            <a:extLst>
              <a:ext uri="{FF2B5EF4-FFF2-40B4-BE49-F238E27FC236}">
                <a16:creationId xmlns:a16="http://schemas.microsoft.com/office/drawing/2014/main" id="{EBB4BB83-02D6-6936-1EBD-72750288C999}"/>
              </a:ext>
            </a:extLst>
          </p:cNvPr>
          <p:cNvSpPr txBox="1">
            <a:spLocks/>
          </p:cNvSpPr>
          <p:nvPr/>
        </p:nvSpPr>
        <p:spPr>
          <a:xfrm>
            <a:off x="881523" y="5536408"/>
            <a:ext cx="8590468" cy="497059"/>
          </a:xfrm>
          <a:prstGeom prst="rect">
            <a:avLst/>
          </a:prstGeom>
        </p:spPr>
        <p:txBody>
          <a:bodyPr vert="horz" wrap="square" lIns="0" tIns="0" rIns="0" bIns="0" rtlCol="0" anchor="t" anchorCtr="0">
            <a:spAutoFit/>
          </a:bodyPr>
          <a:lstStyle>
            <a:lvl1pPr algn="l" defTabSz="914400" rtl="0" eaLnBrk="1" latinLnBrk="0" hangingPunct="1">
              <a:lnSpc>
                <a:spcPct val="85000"/>
              </a:lnSpc>
              <a:spcBef>
                <a:spcPct val="0"/>
              </a:spcBef>
              <a:buNone/>
              <a:defRPr sz="2200" kern="1200">
                <a:solidFill>
                  <a:schemeClr val="bg2"/>
                </a:solidFill>
                <a:latin typeface="+mj-lt"/>
                <a:ea typeface="+mj-ea"/>
                <a:cs typeface="+mj-cs"/>
              </a:defRPr>
            </a:lvl1pPr>
          </a:lstStyle>
          <a:p>
            <a:r>
              <a:rPr lang="en-GB" sz="3800" noProof="0" dirty="0">
                <a:solidFill>
                  <a:schemeClr val="bg1"/>
                </a:solidFill>
              </a:rPr>
              <a:t>Changes of CRS</a:t>
            </a:r>
          </a:p>
        </p:txBody>
      </p:sp>
      <p:sp>
        <p:nvSpPr>
          <p:cNvPr id="8" name="Text Placeholder 1">
            <a:extLst>
              <a:ext uri="{FF2B5EF4-FFF2-40B4-BE49-F238E27FC236}">
                <a16:creationId xmlns:a16="http://schemas.microsoft.com/office/drawing/2014/main" id="{A01ABD2B-78D1-B409-1B4B-B451121A0CAE}"/>
              </a:ext>
            </a:extLst>
          </p:cNvPr>
          <p:cNvSpPr txBox="1">
            <a:spLocks/>
          </p:cNvSpPr>
          <p:nvPr/>
        </p:nvSpPr>
        <p:spPr>
          <a:xfrm>
            <a:off x="802865" y="4770124"/>
            <a:ext cx="1295785" cy="387798"/>
          </a:xfrm>
          <a:prstGeom prst="rect">
            <a:avLst/>
          </a:prstGeom>
        </p:spPr>
        <p:txBody>
          <a:bodyPr/>
          <a:lstStyle>
            <a:lvl1pPr marL="0" indent="0" algn="l" defTabSz="914400" rtl="0" eaLnBrk="1" latinLnBrk="0" hangingPunct="1">
              <a:lnSpc>
                <a:spcPct val="100000"/>
              </a:lnSpc>
              <a:spcBef>
                <a:spcPts val="400"/>
              </a:spcBef>
              <a:buFont typeface="Arial" panose="020B0604020202020204" pitchFamily="34" charset="0"/>
              <a:buNone/>
              <a:defRPr sz="1800" b="0" kern="1200">
                <a:solidFill>
                  <a:schemeClr val="tx2"/>
                </a:solidFill>
                <a:latin typeface="+mn-lt"/>
                <a:ea typeface="+mn-ea"/>
                <a:cs typeface="+mn-cs"/>
              </a:defRPr>
            </a:lvl1pPr>
            <a:lvl2pPr marL="222250" indent="-222250" algn="l" defTabSz="914400" rtl="0" eaLnBrk="1" latinLnBrk="0" hangingPunct="1">
              <a:lnSpc>
                <a:spcPct val="100000"/>
              </a:lnSpc>
              <a:spcBef>
                <a:spcPts val="400"/>
              </a:spcBef>
              <a:buClr>
                <a:schemeClr val="accent2"/>
              </a:buClr>
              <a:buFont typeface="Arial" panose="020B0604020202020204" pitchFamily="34" charset="0"/>
              <a:buChar char="•"/>
              <a:defRPr sz="1800" kern="1200">
                <a:solidFill>
                  <a:schemeClr val="tx2"/>
                </a:solidFill>
                <a:latin typeface="+mn-lt"/>
                <a:ea typeface="+mn-ea"/>
                <a:cs typeface="+mn-cs"/>
              </a:defRPr>
            </a:lvl2pPr>
            <a:lvl3pPr marL="558800" indent="-201613" algn="l" defTabSz="914400" rtl="0" eaLnBrk="1" latinLnBrk="0" hangingPunct="1">
              <a:lnSpc>
                <a:spcPct val="100000"/>
              </a:lnSpc>
              <a:spcBef>
                <a:spcPts val="400"/>
              </a:spcBef>
              <a:buClr>
                <a:schemeClr val="accent2"/>
              </a:buClr>
              <a:buFont typeface="Arial" panose="020B0604020202020204" pitchFamily="34" charset="0"/>
              <a:buChar char="•"/>
              <a:defRPr sz="1600" kern="1200">
                <a:solidFill>
                  <a:schemeClr val="tx2"/>
                </a:solidFill>
                <a:latin typeface="+mn-lt"/>
                <a:ea typeface="+mn-ea"/>
                <a:cs typeface="+mn-cs"/>
              </a:defRPr>
            </a:lvl3pPr>
            <a:lvl4pPr marL="935038" indent="-211138" algn="l" defTabSz="914400" rtl="0" eaLnBrk="1" latinLnBrk="0" hangingPunct="1">
              <a:lnSpc>
                <a:spcPct val="100000"/>
              </a:lnSpc>
              <a:spcBef>
                <a:spcPts val="400"/>
              </a:spcBef>
              <a:buClr>
                <a:schemeClr val="accent2"/>
              </a:buClr>
              <a:buFont typeface="Arial" panose="020B0604020202020204" pitchFamily="34" charset="0"/>
              <a:buChar char="•"/>
              <a:defRPr sz="1600" b="0" kern="1200">
                <a:solidFill>
                  <a:schemeClr val="tx2"/>
                </a:solidFill>
                <a:latin typeface="+mn-lt"/>
                <a:ea typeface="+mn-ea"/>
                <a:cs typeface="+mn-cs"/>
              </a:defRPr>
            </a:lvl4pPr>
            <a:lvl5pPr marL="0" indent="0" algn="l" defTabSz="914400" rtl="0" eaLnBrk="1" latinLnBrk="0" hangingPunct="1">
              <a:lnSpc>
                <a:spcPct val="100000"/>
              </a:lnSpc>
              <a:spcBef>
                <a:spcPts val="400"/>
              </a:spcBef>
              <a:buClr>
                <a:schemeClr val="accent2"/>
              </a:buClr>
              <a:buFont typeface="Arial" panose="020B0604020202020204" pitchFamily="34" charset="0"/>
              <a:buNone/>
              <a:defRPr sz="1800" b="1" kern="1200" baseline="0">
                <a:solidFill>
                  <a:schemeClr val="accent1"/>
                </a:solidFill>
                <a:latin typeface="+mn-lt"/>
                <a:ea typeface="+mn-ea"/>
                <a:cs typeface="+mn-cs"/>
              </a:defRPr>
            </a:lvl5pPr>
            <a:lvl6pPr marL="0" indent="0" algn="l" defTabSz="914400" rtl="0" eaLnBrk="1" latinLnBrk="0" hangingPunct="1">
              <a:lnSpc>
                <a:spcPct val="100000"/>
              </a:lnSpc>
              <a:spcBef>
                <a:spcPts val="400"/>
              </a:spcBef>
              <a:buFont typeface="Arial" panose="020B0604020202020204" pitchFamily="34" charset="0"/>
              <a:buNone/>
              <a:defRPr sz="1800" b="1" kern="1200">
                <a:solidFill>
                  <a:schemeClr val="accent2"/>
                </a:solidFill>
                <a:latin typeface="+mn-lt"/>
                <a:ea typeface="+mn-ea"/>
                <a:cs typeface="+mn-cs"/>
              </a:defRPr>
            </a:lvl6pPr>
            <a:lvl7pPr marL="360363" indent="-360363" algn="l" defTabSz="914400" rtl="0" eaLnBrk="1" latinLnBrk="0" hangingPunct="1">
              <a:lnSpc>
                <a:spcPct val="100000"/>
              </a:lnSpc>
              <a:spcBef>
                <a:spcPts val="400"/>
              </a:spcBef>
              <a:buClr>
                <a:schemeClr val="accent2"/>
              </a:buClr>
              <a:buFont typeface="+mj-lt"/>
              <a:buAutoNum type="arabicPeriod"/>
              <a:defRPr sz="1800" kern="1200">
                <a:solidFill>
                  <a:schemeClr val="tx2"/>
                </a:solidFill>
                <a:latin typeface="+mn-lt"/>
                <a:ea typeface="+mn-ea"/>
                <a:cs typeface="+mn-cs"/>
              </a:defRPr>
            </a:lvl7pPr>
            <a:lvl8pPr marL="628650" indent="-268288" algn="l" defTabSz="914400" rtl="0" eaLnBrk="1" latinLnBrk="0" hangingPunct="1">
              <a:lnSpc>
                <a:spcPct val="100000"/>
              </a:lnSpc>
              <a:spcBef>
                <a:spcPts val="400"/>
              </a:spcBef>
              <a:buClr>
                <a:schemeClr val="accent2"/>
              </a:buClr>
              <a:buFont typeface="+mj-lt"/>
              <a:buAutoNum type="alphaLcPeriod"/>
              <a:defRPr sz="1600" kern="1200">
                <a:solidFill>
                  <a:schemeClr val="tx2"/>
                </a:solidFill>
                <a:latin typeface="+mn-lt"/>
                <a:ea typeface="+mn-ea"/>
                <a:cs typeface="+mn-cs"/>
              </a:defRPr>
            </a:lvl8pPr>
            <a:lvl9pPr marL="0" indent="0" algn="l" defTabSz="914400" rtl="0" eaLnBrk="1" latinLnBrk="0" hangingPunct="1">
              <a:lnSpc>
                <a:spcPct val="100000"/>
              </a:lnSpc>
              <a:spcBef>
                <a:spcPts val="400"/>
              </a:spcBef>
              <a:buFont typeface="Arial" panose="020B0604020202020204" pitchFamily="34" charset="0"/>
              <a:buNone/>
              <a:defRPr sz="1800" i="1" kern="1200">
                <a:solidFill>
                  <a:schemeClr val="tx2"/>
                </a:solidFill>
                <a:latin typeface="+mn-lt"/>
                <a:ea typeface="+mn-ea"/>
                <a:cs typeface="+mn-cs"/>
              </a:defRPr>
            </a:lvl9pPr>
          </a:lstStyle>
          <a:p>
            <a:r>
              <a:rPr lang="en-GB" sz="3800" dirty="0">
                <a:solidFill>
                  <a:schemeClr val="bg1"/>
                </a:solidFill>
                <a:latin typeface="Arial Black" panose="020B0A04020102020204" pitchFamily="34" charset="0"/>
              </a:rPr>
              <a:t>2</a:t>
            </a:r>
            <a:r>
              <a:rPr lang="en-GB" sz="3800" noProof="0" dirty="0">
                <a:solidFill>
                  <a:schemeClr val="bg1"/>
                </a:solidFill>
                <a:latin typeface="Arial Black" panose="020B0A04020102020204" pitchFamily="34" charset="0"/>
              </a:rPr>
              <a:t>.</a:t>
            </a:r>
          </a:p>
        </p:txBody>
      </p:sp>
    </p:spTree>
    <p:extLst>
      <p:ext uri="{BB962C8B-B14F-4D97-AF65-F5344CB8AC3E}">
        <p14:creationId xmlns:p14="http://schemas.microsoft.com/office/powerpoint/2010/main" val="1182282409"/>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1E6A0-57F4-BD24-A03B-BA2758583191}"/>
            </a:ext>
          </a:extLst>
        </p:cNvPr>
        <p:cNvGrpSpPr/>
        <p:nvPr/>
      </p:nvGrpSpPr>
      <p:grpSpPr>
        <a:xfrm>
          <a:off x="0" y="0"/>
          <a:ext cx="0" cy="0"/>
          <a:chOff x="0" y="0"/>
          <a:chExt cx="0" cy="0"/>
        </a:xfrm>
      </p:grpSpPr>
      <p:sp>
        <p:nvSpPr>
          <p:cNvPr id="7" name="Rectangle: Diagonal Corners Rounded 6">
            <a:extLst>
              <a:ext uri="{FF2B5EF4-FFF2-40B4-BE49-F238E27FC236}">
                <a16:creationId xmlns:a16="http://schemas.microsoft.com/office/drawing/2014/main" id="{C2DB7809-2EC6-ED83-6128-5B4445D683C8}"/>
              </a:ext>
            </a:extLst>
          </p:cNvPr>
          <p:cNvSpPr/>
          <p:nvPr/>
        </p:nvSpPr>
        <p:spPr>
          <a:xfrm rot="10800000" flipH="1" flipV="1">
            <a:off x="9420974" y="667970"/>
            <a:ext cx="2551067" cy="5752835"/>
          </a:xfrm>
          <a:prstGeom prst="round2DiagRect">
            <a:avLst>
              <a:gd name="adj1" fmla="val 23831"/>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0" rIns="72000" bIns="0" rtlCol="0" anchor="ctr" anchorCtr="0">
            <a:noAutofit/>
          </a:bodyPr>
          <a:lstStyle/>
          <a:p>
            <a:pPr>
              <a:lnSpc>
                <a:spcPct val="85000"/>
              </a:lnSpc>
            </a:pPr>
            <a:endParaRPr lang="en-GB" b="1" noProof="0" dirty="0">
              <a:solidFill>
                <a:schemeClr val="bg1"/>
              </a:solidFill>
            </a:endParaRPr>
          </a:p>
          <a:p>
            <a:pPr>
              <a:lnSpc>
                <a:spcPct val="85000"/>
              </a:lnSpc>
            </a:pPr>
            <a:endParaRPr lang="en-GB" b="1" noProof="0" dirty="0">
              <a:solidFill>
                <a:schemeClr val="bg1"/>
              </a:solidFill>
            </a:endParaRPr>
          </a:p>
        </p:txBody>
      </p:sp>
      <p:sp>
        <p:nvSpPr>
          <p:cNvPr id="4" name="Title 3">
            <a:extLst>
              <a:ext uri="{FF2B5EF4-FFF2-40B4-BE49-F238E27FC236}">
                <a16:creationId xmlns:a16="http://schemas.microsoft.com/office/drawing/2014/main" id="{C8ADD624-F974-B818-6E0B-467F8989E06C}"/>
              </a:ext>
            </a:extLst>
          </p:cNvPr>
          <p:cNvSpPr>
            <a:spLocks noGrp="1"/>
          </p:cNvSpPr>
          <p:nvPr>
            <p:ph type="title"/>
          </p:nvPr>
        </p:nvSpPr>
        <p:spPr>
          <a:xfrm>
            <a:off x="265732" y="299033"/>
            <a:ext cx="9646691" cy="287771"/>
          </a:xfrm>
        </p:spPr>
        <p:txBody>
          <a:bodyPr/>
          <a:lstStyle/>
          <a:p>
            <a:r>
              <a:rPr lang="en-GB" sz="1800" b="1" noProof="0" dirty="0"/>
              <a:t>Changes of CRS</a:t>
            </a:r>
            <a:endParaRPr lang="en-GB" sz="1800" b="1" noProof="0" dirty="0">
              <a:solidFill>
                <a:schemeClr val="accent2"/>
              </a:solidFill>
            </a:endParaRPr>
          </a:p>
        </p:txBody>
      </p:sp>
      <p:sp>
        <p:nvSpPr>
          <p:cNvPr id="5" name="Content Placeholder 4">
            <a:extLst>
              <a:ext uri="{FF2B5EF4-FFF2-40B4-BE49-F238E27FC236}">
                <a16:creationId xmlns:a16="http://schemas.microsoft.com/office/drawing/2014/main" id="{CD388FA8-01CB-0CE6-A86C-55EDB1C17CD8}"/>
              </a:ext>
            </a:extLst>
          </p:cNvPr>
          <p:cNvSpPr>
            <a:spLocks noGrp="1"/>
          </p:cNvSpPr>
          <p:nvPr>
            <p:ph sz="quarter" idx="10"/>
          </p:nvPr>
        </p:nvSpPr>
        <p:spPr>
          <a:xfrm>
            <a:off x="265733" y="916280"/>
            <a:ext cx="8421067" cy="5256213"/>
          </a:xfrm>
        </p:spPr>
        <p:txBody>
          <a:bodyPr/>
          <a:lstStyle/>
          <a:p>
            <a:pPr marL="0" lvl="1" indent="0">
              <a:spcBef>
                <a:spcPts val="0"/>
              </a:spcBef>
              <a:spcAft>
                <a:spcPts val="1200"/>
              </a:spcAft>
              <a:buNone/>
            </a:pPr>
            <a:r>
              <a:rPr lang="en-GB" sz="1200" b="1" dirty="0">
                <a:solidFill>
                  <a:schemeClr val="accent1"/>
                </a:solidFill>
              </a:rPr>
              <a:t>Dynamic implementation</a:t>
            </a:r>
          </a:p>
          <a:p>
            <a:pPr lvl="1">
              <a:spcBef>
                <a:spcPts val="0"/>
              </a:spcBef>
              <a:spcAft>
                <a:spcPts val="1200"/>
              </a:spcAft>
            </a:pPr>
            <a:r>
              <a:rPr lang="en-GB" sz="1200" dirty="0">
                <a:solidFill>
                  <a:schemeClr val="tx1"/>
                </a:solidFill>
              </a:rPr>
              <a:t>The government of Curaçao will confirm when these changes must be incorporated in the CRS reporting</a:t>
            </a:r>
          </a:p>
          <a:p>
            <a:pPr marL="0" lvl="1" indent="0">
              <a:spcBef>
                <a:spcPts val="0"/>
              </a:spcBef>
              <a:spcAft>
                <a:spcPts val="1200"/>
              </a:spcAft>
              <a:buNone/>
            </a:pPr>
            <a:endParaRPr lang="en-GB" sz="1200" b="1" dirty="0">
              <a:solidFill>
                <a:schemeClr val="accent1"/>
              </a:solidFill>
            </a:endParaRPr>
          </a:p>
          <a:p>
            <a:pPr marL="0" lvl="1" indent="0">
              <a:spcBef>
                <a:spcPts val="0"/>
              </a:spcBef>
              <a:spcAft>
                <a:spcPts val="1200"/>
              </a:spcAft>
              <a:buNone/>
            </a:pPr>
            <a:r>
              <a:rPr lang="en-GB" sz="1200" b="1" dirty="0">
                <a:solidFill>
                  <a:schemeClr val="accent1"/>
                </a:solidFill>
              </a:rPr>
              <a:t>Key changes in the consolidated text of CRS (2025)</a:t>
            </a:r>
          </a:p>
          <a:p>
            <a:pPr marL="0" lvl="1" indent="0">
              <a:spcBef>
                <a:spcPts val="0"/>
              </a:spcBef>
              <a:spcAft>
                <a:spcPts val="1200"/>
              </a:spcAft>
              <a:buNone/>
            </a:pPr>
            <a:r>
              <a:rPr lang="en-GB" sz="1200" dirty="0">
                <a:solidFill>
                  <a:schemeClr val="tx1"/>
                </a:solidFill>
              </a:rPr>
              <a:t>In the reporting: </a:t>
            </a:r>
          </a:p>
          <a:p>
            <a:pPr lvl="1">
              <a:spcBef>
                <a:spcPts val="0"/>
              </a:spcBef>
              <a:spcAft>
                <a:spcPts val="1200"/>
              </a:spcAft>
            </a:pPr>
            <a:r>
              <a:rPr lang="en-GB" sz="1200" dirty="0">
                <a:solidFill>
                  <a:schemeClr val="tx1"/>
                </a:solidFill>
              </a:rPr>
              <a:t>To be confirmed whether each Account Holder has a valid self certification form;</a:t>
            </a:r>
          </a:p>
          <a:p>
            <a:pPr lvl="1">
              <a:spcBef>
                <a:spcPts val="0"/>
              </a:spcBef>
              <a:spcAft>
                <a:spcPts val="1200"/>
              </a:spcAft>
            </a:pPr>
            <a:r>
              <a:rPr lang="en-GB" sz="1200" dirty="0">
                <a:solidFill>
                  <a:schemeClr val="tx1"/>
                </a:solidFill>
              </a:rPr>
              <a:t>The role(s) by virtue of which each Reportable Person is a Controlling Person; and</a:t>
            </a:r>
          </a:p>
          <a:p>
            <a:pPr lvl="1">
              <a:spcBef>
                <a:spcPts val="0"/>
              </a:spcBef>
              <a:spcAft>
                <a:spcPts val="1200"/>
              </a:spcAft>
            </a:pPr>
            <a:r>
              <a:rPr lang="en-GB" sz="1200" dirty="0">
                <a:solidFill>
                  <a:schemeClr val="tx1"/>
                </a:solidFill>
              </a:rPr>
              <a:t>Whether the account is a Preexisting Account or a New Account</a:t>
            </a:r>
          </a:p>
          <a:p>
            <a:pPr lvl="1">
              <a:spcBef>
                <a:spcPts val="0"/>
              </a:spcBef>
              <a:spcAft>
                <a:spcPts val="1200"/>
              </a:spcAft>
            </a:pPr>
            <a:endParaRPr lang="en-GB" sz="1200" dirty="0">
              <a:solidFill>
                <a:schemeClr val="tx1"/>
              </a:solidFill>
            </a:endParaRPr>
          </a:p>
          <a:p>
            <a:pPr marL="0" lvl="1" indent="0">
              <a:spcBef>
                <a:spcPts val="0"/>
              </a:spcBef>
              <a:spcAft>
                <a:spcPts val="1200"/>
              </a:spcAft>
              <a:buNone/>
            </a:pPr>
            <a:r>
              <a:rPr lang="en-GB" sz="1200" dirty="0">
                <a:solidFill>
                  <a:schemeClr val="tx1"/>
                </a:solidFill>
              </a:rPr>
              <a:t>Further:</a:t>
            </a:r>
          </a:p>
          <a:p>
            <a:pPr lvl="1">
              <a:spcBef>
                <a:spcPts val="0"/>
              </a:spcBef>
              <a:spcAft>
                <a:spcPts val="1200"/>
              </a:spcAft>
            </a:pPr>
            <a:r>
              <a:rPr lang="en-GB" sz="1200" dirty="0">
                <a:solidFill>
                  <a:schemeClr val="tx1"/>
                </a:solidFill>
              </a:rPr>
              <a:t>Obtaining information of Preexisting Low Value Accounts if a TIN or date of birth is missing (now, additional information needs to be obtained if required from an AML/KYC perspective)</a:t>
            </a:r>
          </a:p>
          <a:p>
            <a:pPr lvl="1">
              <a:spcBef>
                <a:spcPts val="0"/>
              </a:spcBef>
              <a:spcAft>
                <a:spcPts val="1200"/>
              </a:spcAft>
            </a:pPr>
            <a:r>
              <a:rPr lang="en-GB" sz="1200" dirty="0">
                <a:solidFill>
                  <a:schemeClr val="tx1"/>
                </a:solidFill>
              </a:rPr>
              <a:t>In case of dual residency of an Account Holder, it is required that </a:t>
            </a:r>
            <a:r>
              <a:rPr lang="en-GB" sz="1200" b="1" dirty="0">
                <a:solidFill>
                  <a:schemeClr val="tx1"/>
                </a:solidFill>
              </a:rPr>
              <a:t>both</a:t>
            </a:r>
            <a:r>
              <a:rPr lang="en-GB" sz="1200" dirty="0">
                <a:solidFill>
                  <a:schemeClr val="tx1"/>
                </a:solidFill>
              </a:rPr>
              <a:t> CRS jurisdictions will be mentioned in the self certification form and that the Financial Institution must treat the Account Holder reportable in </a:t>
            </a:r>
            <a:r>
              <a:rPr lang="en-GB" sz="1200" b="1" dirty="0">
                <a:solidFill>
                  <a:schemeClr val="tx1"/>
                </a:solidFill>
              </a:rPr>
              <a:t>both</a:t>
            </a:r>
            <a:r>
              <a:rPr lang="en-GB" sz="1200" dirty="0">
                <a:solidFill>
                  <a:schemeClr val="tx1"/>
                </a:solidFill>
              </a:rPr>
              <a:t> jurisdictions (i.e., the tiebreaker rule in tax treaties is no longer relevant)</a:t>
            </a:r>
          </a:p>
          <a:p>
            <a:pPr lvl="1">
              <a:spcBef>
                <a:spcPts val="0"/>
              </a:spcBef>
              <a:spcAft>
                <a:spcPts val="1200"/>
              </a:spcAft>
            </a:pPr>
            <a:r>
              <a:rPr lang="en-GB" sz="1200" dirty="0">
                <a:solidFill>
                  <a:schemeClr val="tx1"/>
                </a:solidFill>
              </a:rPr>
              <a:t>Extension of the term Investment Entity (case example on next slide)</a:t>
            </a:r>
          </a:p>
          <a:p>
            <a:pPr marL="0" lvl="1" indent="0">
              <a:spcBef>
                <a:spcPts val="0"/>
              </a:spcBef>
              <a:spcAft>
                <a:spcPts val="1200"/>
              </a:spcAft>
              <a:buNone/>
            </a:pPr>
            <a:endParaRPr lang="en-GB" sz="1200" dirty="0">
              <a:solidFill>
                <a:schemeClr val="tx1"/>
              </a:solidFill>
            </a:endParaRPr>
          </a:p>
          <a:p>
            <a:pPr marL="0" lvl="1" indent="0" algn="just">
              <a:spcBef>
                <a:spcPts val="0"/>
              </a:spcBef>
              <a:spcAft>
                <a:spcPts val="1200"/>
              </a:spcAft>
              <a:buNone/>
            </a:pPr>
            <a:endParaRPr lang="en-GB" sz="1200" b="1" dirty="0">
              <a:solidFill>
                <a:schemeClr val="accent1"/>
              </a:solidFill>
            </a:endParaRPr>
          </a:p>
          <a:p>
            <a:pPr lvl="1">
              <a:spcBef>
                <a:spcPts val="0"/>
              </a:spcBef>
              <a:spcAft>
                <a:spcPts val="1200"/>
              </a:spcAft>
            </a:pPr>
            <a:endParaRPr lang="en-GB" sz="1200" noProof="0" dirty="0">
              <a:solidFill>
                <a:schemeClr val="tx1"/>
              </a:solidFill>
            </a:endParaRPr>
          </a:p>
          <a:p>
            <a:pPr marL="0" lvl="1" indent="0">
              <a:buNone/>
            </a:pPr>
            <a:endParaRPr lang="en-GB" noProof="0" dirty="0">
              <a:solidFill>
                <a:schemeClr val="tx1"/>
              </a:solidFill>
            </a:endParaRPr>
          </a:p>
          <a:p>
            <a:pPr marL="0" lvl="1" indent="0">
              <a:buNone/>
            </a:pPr>
            <a:endParaRPr lang="en-GB" b="1" noProof="0" dirty="0">
              <a:solidFill>
                <a:schemeClr val="accent1"/>
              </a:solidFill>
            </a:endParaRPr>
          </a:p>
          <a:p>
            <a:pPr lvl="1">
              <a:spcBef>
                <a:spcPts val="0"/>
              </a:spcBef>
              <a:spcAft>
                <a:spcPts val="1200"/>
              </a:spcAft>
            </a:pPr>
            <a:endParaRPr lang="en-GB" sz="1200" b="1" noProof="0" dirty="0">
              <a:solidFill>
                <a:schemeClr val="tx1"/>
              </a:solidFill>
            </a:endParaRPr>
          </a:p>
          <a:p>
            <a:pPr marL="0" lvl="1" indent="0">
              <a:spcBef>
                <a:spcPts val="0"/>
              </a:spcBef>
              <a:spcAft>
                <a:spcPts val="1200"/>
              </a:spcAft>
              <a:buNone/>
            </a:pPr>
            <a:endParaRPr lang="en-GB" sz="1200" noProof="0" dirty="0">
              <a:solidFill>
                <a:schemeClr val="tx1"/>
              </a:solidFill>
            </a:endParaRPr>
          </a:p>
          <a:p>
            <a:pPr marL="0" lvl="1" indent="0">
              <a:spcBef>
                <a:spcPts val="0"/>
              </a:spcBef>
              <a:spcAft>
                <a:spcPts val="1200"/>
              </a:spcAft>
              <a:buNone/>
            </a:pPr>
            <a:endParaRPr lang="en-GB" sz="1200" b="1" noProof="0" dirty="0">
              <a:solidFill>
                <a:schemeClr val="accent1"/>
              </a:solidFill>
            </a:endParaRPr>
          </a:p>
        </p:txBody>
      </p:sp>
      <p:pic>
        <p:nvPicPr>
          <p:cNvPr id="1028" name="Picture 4">
            <a:extLst>
              <a:ext uri="{FF2B5EF4-FFF2-40B4-BE49-F238E27FC236}">
                <a16:creationId xmlns:a16="http://schemas.microsoft.com/office/drawing/2014/main" id="{3EB0B09F-9BDD-3EEC-EEA3-83580CE2B5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19189" y="4437563"/>
            <a:ext cx="2551068" cy="648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0398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A0038D-648F-278B-5575-58893F8B5F44}"/>
              </a:ext>
            </a:extLst>
          </p:cNvPr>
          <p:cNvSpPr>
            <a:spLocks noGrp="1"/>
          </p:cNvSpPr>
          <p:nvPr>
            <p:ph type="title"/>
          </p:nvPr>
        </p:nvSpPr>
        <p:spPr>
          <a:xfrm>
            <a:off x="265732" y="299033"/>
            <a:ext cx="9646691" cy="287771"/>
          </a:xfrm>
        </p:spPr>
        <p:txBody>
          <a:bodyPr/>
          <a:lstStyle/>
          <a:p>
            <a:r>
              <a:rPr lang="en-GB" sz="1800" b="1" dirty="0"/>
              <a:t>Changes of CRS</a:t>
            </a:r>
            <a:endParaRPr lang="en-GB" sz="1800" b="1" noProof="0" dirty="0">
              <a:solidFill>
                <a:schemeClr val="accent2"/>
              </a:solidFill>
            </a:endParaRPr>
          </a:p>
        </p:txBody>
      </p:sp>
      <p:sp>
        <p:nvSpPr>
          <p:cNvPr id="5" name="Content Placeholder 4">
            <a:extLst>
              <a:ext uri="{FF2B5EF4-FFF2-40B4-BE49-F238E27FC236}">
                <a16:creationId xmlns:a16="http://schemas.microsoft.com/office/drawing/2014/main" id="{E7542020-2647-9069-BFA8-D221366F577D}"/>
              </a:ext>
            </a:extLst>
          </p:cNvPr>
          <p:cNvSpPr>
            <a:spLocks noGrp="1"/>
          </p:cNvSpPr>
          <p:nvPr>
            <p:ph sz="quarter" idx="10"/>
          </p:nvPr>
        </p:nvSpPr>
        <p:spPr>
          <a:xfrm>
            <a:off x="1001538" y="6074067"/>
            <a:ext cx="11706309" cy="5256213"/>
          </a:xfrm>
        </p:spPr>
        <p:txBody>
          <a:bodyPr/>
          <a:lstStyle/>
          <a:p>
            <a:pPr marL="0" lvl="1" indent="0">
              <a:spcBef>
                <a:spcPts val="0"/>
              </a:spcBef>
              <a:spcAft>
                <a:spcPts val="1200"/>
              </a:spcAft>
              <a:buNone/>
            </a:pPr>
            <a:r>
              <a:rPr lang="en-GB" sz="1200" b="1" dirty="0">
                <a:solidFill>
                  <a:schemeClr val="accent1"/>
                </a:solidFill>
              </a:rPr>
              <a:t>Financial Assets</a:t>
            </a:r>
          </a:p>
          <a:p>
            <a:pPr marL="0" lvl="1" indent="0" algn="just">
              <a:spcBef>
                <a:spcPts val="0"/>
              </a:spcBef>
              <a:spcAft>
                <a:spcPts val="1200"/>
              </a:spcAft>
              <a:buNone/>
            </a:pPr>
            <a:endParaRPr lang="en-GB" sz="1200" b="1" dirty="0">
              <a:solidFill>
                <a:schemeClr val="accent1"/>
              </a:solidFill>
            </a:endParaRPr>
          </a:p>
          <a:p>
            <a:pPr lvl="1">
              <a:spcBef>
                <a:spcPts val="0"/>
              </a:spcBef>
              <a:spcAft>
                <a:spcPts val="1200"/>
              </a:spcAft>
            </a:pPr>
            <a:endParaRPr lang="en-GB" sz="1200" noProof="0" dirty="0">
              <a:solidFill>
                <a:schemeClr val="tx1"/>
              </a:solidFill>
            </a:endParaRPr>
          </a:p>
          <a:p>
            <a:pPr marL="0" lvl="1" indent="0">
              <a:buNone/>
            </a:pPr>
            <a:endParaRPr lang="en-GB" noProof="0" dirty="0">
              <a:solidFill>
                <a:schemeClr val="tx1"/>
              </a:solidFill>
            </a:endParaRPr>
          </a:p>
          <a:p>
            <a:pPr marL="0" lvl="1" indent="0">
              <a:buNone/>
            </a:pPr>
            <a:endParaRPr lang="en-GB" b="1" noProof="0" dirty="0">
              <a:solidFill>
                <a:schemeClr val="accent1"/>
              </a:solidFill>
            </a:endParaRPr>
          </a:p>
          <a:p>
            <a:pPr lvl="1">
              <a:spcBef>
                <a:spcPts val="0"/>
              </a:spcBef>
              <a:spcAft>
                <a:spcPts val="1200"/>
              </a:spcAft>
            </a:pPr>
            <a:endParaRPr lang="en-GB" sz="1200" b="1" noProof="0" dirty="0">
              <a:solidFill>
                <a:schemeClr val="tx1"/>
              </a:solidFill>
            </a:endParaRPr>
          </a:p>
          <a:p>
            <a:pPr marL="0" lvl="1" indent="0">
              <a:spcBef>
                <a:spcPts val="0"/>
              </a:spcBef>
              <a:spcAft>
                <a:spcPts val="1200"/>
              </a:spcAft>
              <a:buNone/>
            </a:pPr>
            <a:endParaRPr lang="en-GB" sz="1200" noProof="0" dirty="0">
              <a:solidFill>
                <a:schemeClr val="tx1"/>
              </a:solidFill>
            </a:endParaRPr>
          </a:p>
          <a:p>
            <a:pPr marL="0" lvl="1" indent="0">
              <a:spcBef>
                <a:spcPts val="0"/>
              </a:spcBef>
              <a:spcAft>
                <a:spcPts val="1200"/>
              </a:spcAft>
              <a:buNone/>
            </a:pPr>
            <a:endParaRPr lang="en-GB" sz="1200" b="1" noProof="0" dirty="0">
              <a:solidFill>
                <a:schemeClr val="accent1"/>
              </a:solidFill>
            </a:endParaRPr>
          </a:p>
        </p:txBody>
      </p:sp>
      <p:sp>
        <p:nvSpPr>
          <p:cNvPr id="2" name="Content Placeholder 4">
            <a:extLst>
              <a:ext uri="{FF2B5EF4-FFF2-40B4-BE49-F238E27FC236}">
                <a16:creationId xmlns:a16="http://schemas.microsoft.com/office/drawing/2014/main" id="{430249F7-6DAF-B224-B5FB-DB15E71EDBB3}"/>
              </a:ext>
            </a:extLst>
          </p:cNvPr>
          <p:cNvSpPr txBox="1">
            <a:spLocks/>
          </p:cNvSpPr>
          <p:nvPr/>
        </p:nvSpPr>
        <p:spPr>
          <a:xfrm>
            <a:off x="265732" y="981075"/>
            <a:ext cx="11706309" cy="5256213"/>
          </a:xfrm>
          <a:prstGeom prst="rect">
            <a:avLst/>
          </a:prstGeom>
        </p:spPr>
        <p:txBody>
          <a:bodyPr vert="horz" wrap="square" lIns="0" tIns="0" rIns="0" bIns="0" rtlCol="0">
            <a:noAutofit/>
          </a:bodyPr>
          <a:lstStyle>
            <a:lvl1pPr marL="0" indent="0" algn="l" defTabSz="914400" rtl="0" eaLnBrk="1" latinLnBrk="0" hangingPunct="1">
              <a:lnSpc>
                <a:spcPct val="100000"/>
              </a:lnSpc>
              <a:spcBef>
                <a:spcPts val="400"/>
              </a:spcBef>
              <a:buFont typeface="Arial" panose="020B0604020202020204" pitchFamily="34" charset="0"/>
              <a:buNone/>
              <a:defRPr sz="1600" b="0" kern="1200">
                <a:solidFill>
                  <a:schemeClr val="tx2"/>
                </a:solidFill>
                <a:latin typeface="+mn-lt"/>
                <a:ea typeface="+mn-ea"/>
                <a:cs typeface="+mn-cs"/>
              </a:defRPr>
            </a:lvl1pPr>
            <a:lvl2pPr marL="216000" indent="-216000" algn="l" defTabSz="914400" rtl="0" eaLnBrk="1" latinLnBrk="0" hangingPunct="1">
              <a:lnSpc>
                <a:spcPct val="100000"/>
              </a:lnSpc>
              <a:spcBef>
                <a:spcPts val="400"/>
              </a:spcBef>
              <a:buClr>
                <a:schemeClr val="accent2"/>
              </a:buClr>
              <a:buFont typeface="Arial" panose="020B0604020202020204" pitchFamily="34" charset="0"/>
              <a:buChar char="•"/>
              <a:defRPr sz="1600" kern="1200">
                <a:solidFill>
                  <a:schemeClr val="tx2"/>
                </a:solidFill>
                <a:latin typeface="+mn-lt"/>
                <a:ea typeface="+mn-ea"/>
                <a:cs typeface="+mn-cs"/>
              </a:defRPr>
            </a:lvl2pPr>
            <a:lvl3pPr marL="432000" indent="-216000" algn="l" defTabSz="914400" rtl="0" eaLnBrk="1" latinLnBrk="0" hangingPunct="1">
              <a:lnSpc>
                <a:spcPct val="100000"/>
              </a:lnSpc>
              <a:spcBef>
                <a:spcPts val="400"/>
              </a:spcBef>
              <a:buClr>
                <a:schemeClr val="accent2"/>
              </a:buClr>
              <a:buFont typeface="Arial" panose="020B0604020202020204" pitchFamily="34" charset="0"/>
              <a:buChar char="•"/>
              <a:defRPr sz="1600" kern="1200">
                <a:solidFill>
                  <a:schemeClr val="tx2"/>
                </a:solidFill>
                <a:latin typeface="+mn-lt"/>
                <a:ea typeface="+mn-ea"/>
                <a:cs typeface="+mn-cs"/>
              </a:defRPr>
            </a:lvl3pPr>
            <a:lvl4pPr marL="648000" indent="-216000" algn="l" defTabSz="914400" rtl="0" eaLnBrk="1" latinLnBrk="0" hangingPunct="1">
              <a:lnSpc>
                <a:spcPct val="100000"/>
              </a:lnSpc>
              <a:spcBef>
                <a:spcPts val="400"/>
              </a:spcBef>
              <a:buClr>
                <a:schemeClr val="accent2"/>
              </a:buClr>
              <a:buFont typeface="Arial" panose="020B0604020202020204" pitchFamily="34" charset="0"/>
              <a:buChar char="•"/>
              <a:defRPr sz="1600" b="0" kern="1200">
                <a:solidFill>
                  <a:schemeClr val="tx2"/>
                </a:solidFill>
                <a:latin typeface="+mn-lt"/>
                <a:ea typeface="+mn-ea"/>
                <a:cs typeface="+mn-cs"/>
              </a:defRPr>
            </a:lvl4pPr>
            <a:lvl5pPr marL="0" indent="0" algn="l" defTabSz="914400" rtl="0" eaLnBrk="1" latinLnBrk="0" hangingPunct="1">
              <a:lnSpc>
                <a:spcPct val="100000"/>
              </a:lnSpc>
              <a:spcBef>
                <a:spcPts val="600"/>
              </a:spcBef>
              <a:spcAft>
                <a:spcPts val="600"/>
              </a:spcAft>
              <a:buClr>
                <a:schemeClr val="accent2"/>
              </a:buClr>
              <a:buFont typeface="Arial" panose="020B0604020202020204" pitchFamily="34" charset="0"/>
              <a:buNone/>
              <a:defRPr sz="1800" b="1" kern="1200" baseline="0">
                <a:solidFill>
                  <a:schemeClr val="accent1"/>
                </a:solidFill>
                <a:latin typeface="+mn-lt"/>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800" b="1" kern="1200">
                <a:solidFill>
                  <a:schemeClr val="accent2"/>
                </a:solidFill>
                <a:latin typeface="+mn-lt"/>
                <a:ea typeface="+mn-ea"/>
                <a:cs typeface="+mn-cs"/>
              </a:defRPr>
            </a:lvl6pPr>
            <a:lvl7pPr marL="360363" indent="-360363" algn="l" defTabSz="914400" rtl="0" eaLnBrk="1" latinLnBrk="0" hangingPunct="1">
              <a:lnSpc>
                <a:spcPct val="100000"/>
              </a:lnSpc>
              <a:spcBef>
                <a:spcPts val="400"/>
              </a:spcBef>
              <a:buClr>
                <a:schemeClr val="accent2"/>
              </a:buClr>
              <a:buFont typeface="+mj-lt"/>
              <a:buAutoNum type="arabicPeriod"/>
              <a:defRPr sz="1600" kern="1200">
                <a:solidFill>
                  <a:schemeClr val="tx2"/>
                </a:solidFill>
                <a:latin typeface="+mn-lt"/>
                <a:ea typeface="+mn-ea"/>
                <a:cs typeface="+mn-cs"/>
              </a:defRPr>
            </a:lvl7pPr>
            <a:lvl8pPr marL="628650" indent="-268288" algn="l" defTabSz="914400" rtl="0" eaLnBrk="1" latinLnBrk="0" hangingPunct="1">
              <a:lnSpc>
                <a:spcPct val="100000"/>
              </a:lnSpc>
              <a:spcBef>
                <a:spcPts val="400"/>
              </a:spcBef>
              <a:buClr>
                <a:schemeClr val="accent2"/>
              </a:buClr>
              <a:buFont typeface="+mj-lt"/>
              <a:buAutoNum type="alphaLcPeriod"/>
              <a:defRPr sz="1600" kern="1200">
                <a:solidFill>
                  <a:schemeClr val="tx2"/>
                </a:solidFill>
                <a:latin typeface="+mn-lt"/>
                <a:ea typeface="+mn-ea"/>
                <a:cs typeface="+mn-cs"/>
              </a:defRPr>
            </a:lvl8pPr>
            <a:lvl9pPr marL="0" indent="0" algn="l" defTabSz="914400" rtl="0" eaLnBrk="1" latinLnBrk="0" hangingPunct="1">
              <a:lnSpc>
                <a:spcPct val="100000"/>
              </a:lnSpc>
              <a:spcBef>
                <a:spcPts val="400"/>
              </a:spcBef>
              <a:buFont typeface="Arial" panose="020B0604020202020204" pitchFamily="34" charset="0"/>
              <a:buNone/>
              <a:defRPr sz="1600" i="1" kern="1200">
                <a:solidFill>
                  <a:schemeClr val="tx2"/>
                </a:solidFill>
                <a:latin typeface="+mn-lt"/>
                <a:ea typeface="+mn-ea"/>
                <a:cs typeface="+mn-cs"/>
              </a:defRPr>
            </a:lvl9pPr>
          </a:lstStyle>
          <a:p>
            <a:pPr marL="0" lvl="1" indent="0">
              <a:spcBef>
                <a:spcPts val="0"/>
              </a:spcBef>
              <a:spcAft>
                <a:spcPts val="1200"/>
              </a:spcAft>
              <a:buFont typeface="Arial" panose="020B0604020202020204" pitchFamily="34" charset="0"/>
              <a:buNone/>
            </a:pPr>
            <a:r>
              <a:rPr lang="en-GB" sz="1200" b="1" noProof="0" dirty="0">
                <a:solidFill>
                  <a:schemeClr val="accent1"/>
                </a:solidFill>
              </a:rPr>
              <a:t>Case example</a:t>
            </a:r>
            <a:endParaRPr lang="en-GB" sz="1200" noProof="0" dirty="0">
              <a:solidFill>
                <a:schemeClr val="tx1"/>
              </a:solidFill>
            </a:endParaRPr>
          </a:p>
          <a:p>
            <a:pPr marL="0" lvl="1" indent="0">
              <a:spcBef>
                <a:spcPts val="0"/>
              </a:spcBef>
              <a:spcAft>
                <a:spcPts val="1200"/>
              </a:spcAft>
              <a:buFont typeface="Arial" panose="020B0604020202020204" pitchFamily="34" charset="0"/>
              <a:buNone/>
            </a:pPr>
            <a:endParaRPr lang="en-GB" sz="1200" b="1" noProof="0" dirty="0">
              <a:solidFill>
                <a:schemeClr val="accent1"/>
              </a:solidFill>
            </a:endParaRPr>
          </a:p>
        </p:txBody>
      </p:sp>
      <p:sp>
        <p:nvSpPr>
          <p:cNvPr id="3" name="Rectangle 2">
            <a:extLst>
              <a:ext uri="{FF2B5EF4-FFF2-40B4-BE49-F238E27FC236}">
                <a16:creationId xmlns:a16="http://schemas.microsoft.com/office/drawing/2014/main" id="{C190C572-553D-8299-8B4A-4DDBC1580768}"/>
              </a:ext>
            </a:extLst>
          </p:cNvPr>
          <p:cNvSpPr/>
          <p:nvPr/>
        </p:nvSpPr>
        <p:spPr>
          <a:xfrm>
            <a:off x="265732" y="1400179"/>
            <a:ext cx="5544917" cy="4988857"/>
          </a:xfrm>
          <a:prstGeom prst="rect">
            <a:avLst/>
          </a:prstGeom>
          <a:solidFill>
            <a:schemeClr val="accent3">
              <a:lumMod val="20000"/>
              <a:lumOff val="80000"/>
            </a:schemeClr>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noProof="0" dirty="0">
              <a:solidFill>
                <a:schemeClr val="bg2"/>
              </a:solidFill>
            </a:endParaRPr>
          </a:p>
        </p:txBody>
      </p:sp>
      <p:cxnSp>
        <p:nvCxnSpPr>
          <p:cNvPr id="6" name="Straight Connector 5">
            <a:extLst>
              <a:ext uri="{FF2B5EF4-FFF2-40B4-BE49-F238E27FC236}">
                <a16:creationId xmlns:a16="http://schemas.microsoft.com/office/drawing/2014/main" id="{76B36EEC-06BE-FBAC-48D2-41B063681C42}"/>
              </a:ext>
            </a:extLst>
          </p:cNvPr>
          <p:cNvCxnSpPr>
            <a:cxnSpLocks/>
            <a:stCxn id="10" idx="0"/>
            <a:endCxn id="11" idx="4"/>
          </p:cNvCxnSpPr>
          <p:nvPr/>
        </p:nvCxnSpPr>
        <p:spPr>
          <a:xfrm flipV="1">
            <a:off x="2966483" y="2393084"/>
            <a:ext cx="0" cy="103943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E5ACDB6-FEF2-4399-758C-FF3C31B7A287}"/>
              </a:ext>
            </a:extLst>
          </p:cNvPr>
          <p:cNvCxnSpPr>
            <a:cxnSpLocks/>
          </p:cNvCxnSpPr>
          <p:nvPr/>
        </p:nvCxnSpPr>
        <p:spPr>
          <a:xfrm flipV="1">
            <a:off x="2966483" y="4009277"/>
            <a:ext cx="0" cy="109028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Rectangle 19">
            <a:extLst>
              <a:ext uri="{FF2B5EF4-FFF2-40B4-BE49-F238E27FC236}">
                <a16:creationId xmlns:a16="http://schemas.microsoft.com/office/drawing/2014/main" id="{1588C41E-2267-924E-D49A-AD95B6169716}"/>
              </a:ext>
            </a:extLst>
          </p:cNvPr>
          <p:cNvSpPr/>
          <p:nvPr/>
        </p:nvSpPr>
        <p:spPr>
          <a:xfrm>
            <a:off x="2264483" y="5099566"/>
            <a:ext cx="1404000" cy="576758"/>
          </a:xfrm>
          <a:prstGeom prst="ellipse">
            <a:avLst/>
          </a:prstGeom>
          <a:solidFill>
            <a:schemeClr val="accent6"/>
          </a:solidFill>
          <a:ln w="12700">
            <a:solidFill>
              <a:schemeClr val="accent1"/>
            </a:solidFill>
            <a:prstDash val="solid"/>
          </a:ln>
          <a:effectLst>
            <a:outerShdw blurRad="508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GB" sz="800" noProof="0" dirty="0">
                <a:solidFill>
                  <a:schemeClr val="accent1"/>
                </a:solidFill>
              </a:rPr>
              <a:t>Relevant Crypto-Assets</a:t>
            </a:r>
          </a:p>
        </p:txBody>
      </p:sp>
      <p:sp>
        <p:nvSpPr>
          <p:cNvPr id="10" name="Rectangle 9">
            <a:extLst>
              <a:ext uri="{FF2B5EF4-FFF2-40B4-BE49-F238E27FC236}">
                <a16:creationId xmlns:a16="http://schemas.microsoft.com/office/drawing/2014/main" id="{78707C6F-4B92-9FE0-D73A-DB0C150D60E8}"/>
              </a:ext>
            </a:extLst>
          </p:cNvPr>
          <p:cNvSpPr/>
          <p:nvPr/>
        </p:nvSpPr>
        <p:spPr>
          <a:xfrm>
            <a:off x="2264483" y="3432519"/>
            <a:ext cx="1404000" cy="576758"/>
          </a:xfrm>
          <a:prstGeom prst="rect">
            <a:avLst/>
          </a:prstGeom>
          <a:solidFill>
            <a:schemeClr val="accent3"/>
          </a:solidFill>
          <a:ln w="19050">
            <a:prstDash val="solid"/>
          </a:ln>
          <a:effectLst>
            <a:outerShdw blurRad="508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GB" sz="800" dirty="0">
                <a:solidFill>
                  <a:schemeClr val="accent1"/>
                </a:solidFill>
              </a:rPr>
              <a:t>Investment Entity</a:t>
            </a:r>
            <a:endParaRPr lang="en-GB" sz="800" noProof="0" dirty="0">
              <a:solidFill>
                <a:schemeClr val="accent1"/>
              </a:solidFill>
            </a:endParaRPr>
          </a:p>
        </p:txBody>
      </p:sp>
      <p:sp>
        <p:nvSpPr>
          <p:cNvPr id="11" name="Oval 10">
            <a:extLst>
              <a:ext uri="{FF2B5EF4-FFF2-40B4-BE49-F238E27FC236}">
                <a16:creationId xmlns:a16="http://schemas.microsoft.com/office/drawing/2014/main" id="{6BE2BDA8-6142-FE09-FFCD-09DBE86B60FC}"/>
              </a:ext>
            </a:extLst>
          </p:cNvPr>
          <p:cNvSpPr/>
          <p:nvPr/>
        </p:nvSpPr>
        <p:spPr>
          <a:xfrm>
            <a:off x="2264483" y="1816326"/>
            <a:ext cx="1404000" cy="576758"/>
          </a:xfrm>
          <a:prstGeom prst="ellipse">
            <a:avLst/>
          </a:prstGeom>
          <a:solidFill>
            <a:schemeClr val="accent6"/>
          </a:solidFill>
          <a:ln w="12700">
            <a:solidFill>
              <a:schemeClr val="accent1"/>
            </a:solidFill>
            <a:prstDash val="solid"/>
          </a:ln>
          <a:effectLst>
            <a:outerShdw blurRad="508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GB" sz="800" noProof="0" dirty="0">
                <a:solidFill>
                  <a:schemeClr val="accent1"/>
                </a:solidFill>
              </a:rPr>
              <a:t>Investors</a:t>
            </a:r>
          </a:p>
        </p:txBody>
      </p:sp>
      <p:sp>
        <p:nvSpPr>
          <p:cNvPr id="12" name="TextBox 11">
            <a:extLst>
              <a:ext uri="{FF2B5EF4-FFF2-40B4-BE49-F238E27FC236}">
                <a16:creationId xmlns:a16="http://schemas.microsoft.com/office/drawing/2014/main" id="{E629E4E4-9957-C703-EB54-FACF5F348B14}"/>
              </a:ext>
            </a:extLst>
          </p:cNvPr>
          <p:cNvSpPr txBox="1"/>
          <p:nvPr/>
        </p:nvSpPr>
        <p:spPr>
          <a:xfrm>
            <a:off x="5984417" y="1400179"/>
            <a:ext cx="5987624" cy="1700466"/>
          </a:xfrm>
          <a:prstGeom prst="rect">
            <a:avLst/>
          </a:prstGeom>
          <a:noFill/>
        </p:spPr>
        <p:txBody>
          <a:bodyPr wrap="square">
            <a:spAutoFit/>
          </a:bodyPr>
          <a:lstStyle/>
          <a:p>
            <a:pPr marL="0" lvl="1" indent="0">
              <a:spcBef>
                <a:spcPts val="0"/>
              </a:spcBef>
              <a:spcAft>
                <a:spcPts val="1500"/>
              </a:spcAft>
              <a:buNone/>
            </a:pPr>
            <a:r>
              <a:rPr lang="en-GB" sz="1200" b="1" noProof="0" dirty="0">
                <a:solidFill>
                  <a:schemeClr val="accent1"/>
                </a:solidFill>
              </a:rPr>
              <a:t>Relevant Crypto Assets</a:t>
            </a:r>
          </a:p>
          <a:p>
            <a:pPr marL="216000" lvl="1" indent="-216000">
              <a:spcAft>
                <a:spcPts val="1200"/>
              </a:spcAft>
              <a:buClr>
                <a:schemeClr val="accent2"/>
              </a:buClr>
              <a:buFont typeface="Arial" panose="020B0604020202020204" pitchFamily="34" charset="0"/>
              <a:buChar char="•"/>
            </a:pPr>
            <a:r>
              <a:rPr lang="en-GB" sz="1200" dirty="0"/>
              <a:t>Based on the 2025 changes, Financial Assets will also include Relevant Crypto-Assets</a:t>
            </a:r>
          </a:p>
          <a:p>
            <a:pPr marL="216000" lvl="1" indent="-216000">
              <a:spcAft>
                <a:spcPts val="1200"/>
              </a:spcAft>
              <a:buClr>
                <a:schemeClr val="accent2"/>
              </a:buClr>
              <a:buFont typeface="Arial" panose="020B0604020202020204" pitchFamily="34" charset="0"/>
              <a:buChar char="•"/>
            </a:pPr>
            <a:r>
              <a:rPr lang="en-GB" sz="1200" dirty="0"/>
              <a:t>Not to be mistaken with the Crypto Asset Reporting Framework (</a:t>
            </a:r>
            <a:r>
              <a:rPr lang="en-GB" sz="1200" b="1" dirty="0"/>
              <a:t>CARF</a:t>
            </a:r>
            <a:r>
              <a:rPr lang="en-GB" sz="1200" dirty="0"/>
              <a:t>) which, currently, is not proposed to be introduced in Curaçao</a:t>
            </a:r>
          </a:p>
          <a:p>
            <a:pPr marL="216000" lvl="1" indent="-216000">
              <a:spcAft>
                <a:spcPts val="1200"/>
              </a:spcAft>
              <a:buClr>
                <a:schemeClr val="accent2"/>
              </a:buClr>
              <a:buFont typeface="Arial" panose="020B0604020202020204" pitchFamily="34" charset="0"/>
              <a:buChar char="•"/>
            </a:pPr>
            <a:r>
              <a:rPr lang="en-GB" sz="1200" dirty="0"/>
              <a:t>Limited scope.</a:t>
            </a:r>
          </a:p>
        </p:txBody>
      </p:sp>
    </p:spTree>
    <p:extLst>
      <p:ext uri="{BB962C8B-B14F-4D97-AF65-F5344CB8AC3E}">
        <p14:creationId xmlns:p14="http://schemas.microsoft.com/office/powerpoint/2010/main" val="769381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E9073A-7CEC-2FDA-ECC0-1549E4730B38}"/>
            </a:ext>
          </a:extLst>
        </p:cNvPr>
        <p:cNvGrpSpPr/>
        <p:nvPr/>
      </p:nvGrpSpPr>
      <p:grpSpPr>
        <a:xfrm>
          <a:off x="0" y="0"/>
          <a:ext cx="0" cy="0"/>
          <a:chOff x="0" y="0"/>
          <a:chExt cx="0" cy="0"/>
        </a:xfrm>
      </p:grpSpPr>
      <p:sp>
        <p:nvSpPr>
          <p:cNvPr id="7" name="Rectangle: Diagonal Corners Rounded 6">
            <a:extLst>
              <a:ext uri="{FF2B5EF4-FFF2-40B4-BE49-F238E27FC236}">
                <a16:creationId xmlns:a16="http://schemas.microsoft.com/office/drawing/2014/main" id="{F463DA1F-9F7F-B895-03CB-C2D91769A73B}"/>
              </a:ext>
            </a:extLst>
          </p:cNvPr>
          <p:cNvSpPr/>
          <p:nvPr/>
        </p:nvSpPr>
        <p:spPr>
          <a:xfrm rot="10800000" flipH="1" flipV="1">
            <a:off x="9420974" y="667970"/>
            <a:ext cx="2551067" cy="5752835"/>
          </a:xfrm>
          <a:prstGeom prst="round2DiagRect">
            <a:avLst>
              <a:gd name="adj1" fmla="val 23831"/>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0" rIns="72000" bIns="0" rtlCol="0" anchor="ctr" anchorCtr="0">
            <a:noAutofit/>
          </a:bodyPr>
          <a:lstStyle/>
          <a:p>
            <a:pPr>
              <a:lnSpc>
                <a:spcPct val="85000"/>
              </a:lnSpc>
            </a:pPr>
            <a:endParaRPr lang="en-GB" b="1" noProof="0" dirty="0">
              <a:solidFill>
                <a:schemeClr val="bg1"/>
              </a:solidFill>
            </a:endParaRPr>
          </a:p>
          <a:p>
            <a:pPr>
              <a:lnSpc>
                <a:spcPct val="85000"/>
              </a:lnSpc>
            </a:pPr>
            <a:endParaRPr lang="en-GB" b="1" noProof="0" dirty="0">
              <a:solidFill>
                <a:schemeClr val="bg1"/>
              </a:solidFill>
            </a:endParaRPr>
          </a:p>
        </p:txBody>
      </p:sp>
      <p:sp>
        <p:nvSpPr>
          <p:cNvPr id="4" name="Title 3">
            <a:extLst>
              <a:ext uri="{FF2B5EF4-FFF2-40B4-BE49-F238E27FC236}">
                <a16:creationId xmlns:a16="http://schemas.microsoft.com/office/drawing/2014/main" id="{E80E2B7C-D24E-915F-FC42-2589C508FA22}"/>
              </a:ext>
            </a:extLst>
          </p:cNvPr>
          <p:cNvSpPr>
            <a:spLocks noGrp="1"/>
          </p:cNvSpPr>
          <p:nvPr>
            <p:ph type="title"/>
          </p:nvPr>
        </p:nvSpPr>
        <p:spPr>
          <a:xfrm>
            <a:off x="265732" y="299033"/>
            <a:ext cx="9646691" cy="287771"/>
          </a:xfrm>
        </p:spPr>
        <p:txBody>
          <a:bodyPr/>
          <a:lstStyle/>
          <a:p>
            <a:r>
              <a:rPr lang="en-GB" sz="1800" b="1" noProof="0" dirty="0"/>
              <a:t>Changes of CRS</a:t>
            </a:r>
            <a:endParaRPr lang="en-GB" sz="1800" b="1" noProof="0" dirty="0">
              <a:solidFill>
                <a:schemeClr val="accent2"/>
              </a:solidFill>
            </a:endParaRPr>
          </a:p>
        </p:txBody>
      </p:sp>
      <p:sp>
        <p:nvSpPr>
          <p:cNvPr id="5" name="Content Placeholder 4">
            <a:extLst>
              <a:ext uri="{FF2B5EF4-FFF2-40B4-BE49-F238E27FC236}">
                <a16:creationId xmlns:a16="http://schemas.microsoft.com/office/drawing/2014/main" id="{598E0183-4576-17FA-3076-FDB761E7CD10}"/>
              </a:ext>
            </a:extLst>
          </p:cNvPr>
          <p:cNvSpPr>
            <a:spLocks noGrp="1"/>
          </p:cNvSpPr>
          <p:nvPr>
            <p:ph sz="quarter" idx="10"/>
          </p:nvPr>
        </p:nvSpPr>
        <p:spPr>
          <a:xfrm>
            <a:off x="265733" y="916280"/>
            <a:ext cx="8421067" cy="5256213"/>
          </a:xfrm>
        </p:spPr>
        <p:txBody>
          <a:bodyPr/>
          <a:lstStyle/>
          <a:p>
            <a:pPr marL="0" lvl="1" indent="0">
              <a:spcBef>
                <a:spcPts val="0"/>
              </a:spcBef>
              <a:spcAft>
                <a:spcPts val="1200"/>
              </a:spcAft>
              <a:buNone/>
            </a:pPr>
            <a:r>
              <a:rPr lang="en-GB" sz="1200" b="1" dirty="0">
                <a:solidFill>
                  <a:schemeClr val="accent1"/>
                </a:solidFill>
              </a:rPr>
              <a:t>Other changes</a:t>
            </a:r>
          </a:p>
          <a:p>
            <a:pPr lvl="1">
              <a:spcBef>
                <a:spcPts val="0"/>
              </a:spcBef>
              <a:spcAft>
                <a:spcPts val="1200"/>
              </a:spcAft>
            </a:pPr>
            <a:r>
              <a:rPr lang="en-GB" sz="1200" dirty="0">
                <a:solidFill>
                  <a:schemeClr val="tx1"/>
                </a:solidFill>
              </a:rPr>
              <a:t>The term Depository Institution will also include Entities that hold Specified Electronic Money Products (</a:t>
            </a:r>
            <a:r>
              <a:rPr lang="en-GB" sz="1200" b="1" dirty="0">
                <a:solidFill>
                  <a:schemeClr val="tx1"/>
                </a:solidFill>
              </a:rPr>
              <a:t>not the same</a:t>
            </a:r>
            <a:r>
              <a:rPr lang="en-GB" sz="1200" dirty="0">
                <a:solidFill>
                  <a:schemeClr val="tx1"/>
                </a:solidFill>
              </a:rPr>
              <a:t> as Crypto-Assets) or Central Bank Digital Currencies for the benefit of customers</a:t>
            </a:r>
          </a:p>
          <a:p>
            <a:pPr lvl="1">
              <a:spcBef>
                <a:spcPts val="0"/>
              </a:spcBef>
              <a:spcAft>
                <a:spcPts val="1200"/>
              </a:spcAft>
            </a:pPr>
            <a:r>
              <a:rPr lang="en-GB" sz="1200" dirty="0">
                <a:solidFill>
                  <a:schemeClr val="tx1"/>
                </a:solidFill>
              </a:rPr>
              <a:t>An account that that is used exclusively to deposit capital that is to be used for the purpose of the foundation or capital increase of a company (as prescribed by law) may qualify as an Excluded Account</a:t>
            </a:r>
          </a:p>
          <a:p>
            <a:pPr lvl="1">
              <a:spcBef>
                <a:spcPts val="0"/>
              </a:spcBef>
              <a:spcAft>
                <a:spcPts val="1200"/>
              </a:spcAft>
            </a:pPr>
            <a:endParaRPr lang="en-GB" sz="1200" dirty="0">
              <a:solidFill>
                <a:schemeClr val="tx1"/>
              </a:solidFill>
            </a:endParaRPr>
          </a:p>
          <a:p>
            <a:pPr marL="0" lvl="1" indent="0" algn="just">
              <a:spcBef>
                <a:spcPts val="0"/>
              </a:spcBef>
              <a:spcAft>
                <a:spcPts val="1200"/>
              </a:spcAft>
              <a:buNone/>
            </a:pPr>
            <a:endParaRPr lang="en-GB" sz="1200" b="1" dirty="0">
              <a:solidFill>
                <a:schemeClr val="accent1"/>
              </a:solidFill>
            </a:endParaRPr>
          </a:p>
          <a:p>
            <a:pPr lvl="1">
              <a:spcBef>
                <a:spcPts val="0"/>
              </a:spcBef>
              <a:spcAft>
                <a:spcPts val="1200"/>
              </a:spcAft>
            </a:pPr>
            <a:endParaRPr lang="en-GB" sz="1200" noProof="0" dirty="0">
              <a:solidFill>
                <a:schemeClr val="tx1"/>
              </a:solidFill>
            </a:endParaRPr>
          </a:p>
          <a:p>
            <a:pPr marL="0" lvl="1" indent="0">
              <a:buNone/>
            </a:pPr>
            <a:endParaRPr lang="en-GB" noProof="0" dirty="0">
              <a:solidFill>
                <a:schemeClr val="tx1"/>
              </a:solidFill>
            </a:endParaRPr>
          </a:p>
          <a:p>
            <a:pPr marL="0" lvl="1" indent="0">
              <a:buNone/>
            </a:pPr>
            <a:endParaRPr lang="en-GB" b="1" noProof="0" dirty="0">
              <a:solidFill>
                <a:schemeClr val="accent1"/>
              </a:solidFill>
            </a:endParaRPr>
          </a:p>
          <a:p>
            <a:pPr lvl="1">
              <a:spcBef>
                <a:spcPts val="0"/>
              </a:spcBef>
              <a:spcAft>
                <a:spcPts val="1200"/>
              </a:spcAft>
            </a:pPr>
            <a:endParaRPr lang="en-GB" sz="1200" b="1" noProof="0" dirty="0">
              <a:solidFill>
                <a:schemeClr val="tx1"/>
              </a:solidFill>
            </a:endParaRPr>
          </a:p>
          <a:p>
            <a:pPr marL="0" lvl="1" indent="0">
              <a:spcBef>
                <a:spcPts val="0"/>
              </a:spcBef>
              <a:spcAft>
                <a:spcPts val="1200"/>
              </a:spcAft>
              <a:buNone/>
            </a:pPr>
            <a:endParaRPr lang="en-GB" sz="1200" noProof="0" dirty="0">
              <a:solidFill>
                <a:schemeClr val="tx1"/>
              </a:solidFill>
            </a:endParaRPr>
          </a:p>
          <a:p>
            <a:pPr marL="0" lvl="1" indent="0">
              <a:spcBef>
                <a:spcPts val="0"/>
              </a:spcBef>
              <a:spcAft>
                <a:spcPts val="1200"/>
              </a:spcAft>
              <a:buNone/>
            </a:pPr>
            <a:endParaRPr lang="en-GB" sz="1200" b="1" noProof="0" dirty="0">
              <a:solidFill>
                <a:schemeClr val="accent1"/>
              </a:solidFill>
            </a:endParaRPr>
          </a:p>
        </p:txBody>
      </p:sp>
      <p:pic>
        <p:nvPicPr>
          <p:cNvPr id="1028" name="Picture 4">
            <a:extLst>
              <a:ext uri="{FF2B5EF4-FFF2-40B4-BE49-F238E27FC236}">
                <a16:creationId xmlns:a16="http://schemas.microsoft.com/office/drawing/2014/main" id="{C95F1EC8-CB6B-96C1-8065-8F7B375FA8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19189" y="4437563"/>
            <a:ext cx="2551068" cy="648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119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2A892-9F41-4A4D-4A7D-2F9CCF6938C8}"/>
            </a:ext>
          </a:extLst>
        </p:cNvPr>
        <p:cNvGrpSpPr/>
        <p:nvPr/>
      </p:nvGrpSpPr>
      <p:grpSpPr>
        <a:xfrm>
          <a:off x="0" y="0"/>
          <a:ext cx="0" cy="0"/>
          <a:chOff x="0" y="0"/>
          <a:chExt cx="0" cy="0"/>
        </a:xfrm>
      </p:grpSpPr>
      <p:pic>
        <p:nvPicPr>
          <p:cNvPr id="13" name="Picture Placeholder 12">
            <a:extLst>
              <a:ext uri="{FF2B5EF4-FFF2-40B4-BE49-F238E27FC236}">
                <a16:creationId xmlns:a16="http://schemas.microsoft.com/office/drawing/2014/main" id="{79C01E2C-144D-127A-2B22-D9075F3507B7}"/>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a:ext>
            </a:extLst>
          </a:blip>
          <a:srcRect/>
          <a:stretch/>
        </p:blipFill>
        <p:spPr>
          <a:xfrm>
            <a:off x="263524" y="765174"/>
            <a:ext cx="11664950" cy="5832475"/>
          </a:xfrm>
        </p:spPr>
      </p:pic>
      <p:sp>
        <p:nvSpPr>
          <p:cNvPr id="14" name="Rectangle 13">
            <a:extLst>
              <a:ext uri="{FF2B5EF4-FFF2-40B4-BE49-F238E27FC236}">
                <a16:creationId xmlns:a16="http://schemas.microsoft.com/office/drawing/2014/main" id="{AC93964B-21BA-0A9C-1ACF-356B8B2B527A}"/>
              </a:ext>
            </a:extLst>
          </p:cNvPr>
          <p:cNvSpPr/>
          <p:nvPr/>
        </p:nvSpPr>
        <p:spPr>
          <a:xfrm>
            <a:off x="261318" y="764877"/>
            <a:ext cx="6063281" cy="5832475"/>
          </a:xfrm>
          <a:prstGeom prst="rect">
            <a:avLst/>
          </a:prstGeom>
          <a:gradFill>
            <a:gsLst>
              <a:gs pos="0">
                <a:srgbClr val="0078B6">
                  <a:alpha val="61000"/>
                </a:srgbClr>
              </a:gs>
              <a:gs pos="100000">
                <a:schemeClr val="bg2">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noProof="0" dirty="0">
              <a:solidFill>
                <a:schemeClr val="bg1"/>
              </a:solidFill>
            </a:endParaRPr>
          </a:p>
        </p:txBody>
      </p:sp>
      <p:sp>
        <p:nvSpPr>
          <p:cNvPr id="2" name="Rectangle 1">
            <a:extLst>
              <a:ext uri="{FF2B5EF4-FFF2-40B4-BE49-F238E27FC236}">
                <a16:creationId xmlns:a16="http://schemas.microsoft.com/office/drawing/2014/main" id="{211C9A38-915E-289C-F5E3-BC3DE3CA2533}"/>
              </a:ext>
            </a:extLst>
          </p:cNvPr>
          <p:cNvSpPr/>
          <p:nvPr/>
        </p:nvSpPr>
        <p:spPr>
          <a:xfrm>
            <a:off x="190318" y="3573016"/>
            <a:ext cx="11660536" cy="3024336"/>
          </a:xfrm>
          <a:prstGeom prst="rect">
            <a:avLst/>
          </a:prstGeom>
          <a:gradFill>
            <a:gsLst>
              <a:gs pos="0">
                <a:srgbClr val="0078B6">
                  <a:alpha val="0"/>
                </a:srgbClr>
              </a:gs>
              <a:gs pos="77000">
                <a:schemeClr val="tx1">
                  <a:alpha val="51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noProof="0" dirty="0">
              <a:solidFill>
                <a:schemeClr val="bg1"/>
              </a:solidFill>
            </a:endParaRPr>
          </a:p>
        </p:txBody>
      </p:sp>
      <p:sp>
        <p:nvSpPr>
          <p:cNvPr id="4" name="Title 2">
            <a:extLst>
              <a:ext uri="{FF2B5EF4-FFF2-40B4-BE49-F238E27FC236}">
                <a16:creationId xmlns:a16="http://schemas.microsoft.com/office/drawing/2014/main" id="{63B049FB-207D-1BF7-5675-DB5EE9CFCDB0}"/>
              </a:ext>
            </a:extLst>
          </p:cNvPr>
          <p:cNvSpPr txBox="1">
            <a:spLocks/>
          </p:cNvSpPr>
          <p:nvPr/>
        </p:nvSpPr>
        <p:spPr>
          <a:xfrm>
            <a:off x="881523" y="5536408"/>
            <a:ext cx="8590468" cy="497059"/>
          </a:xfrm>
          <a:prstGeom prst="rect">
            <a:avLst/>
          </a:prstGeom>
        </p:spPr>
        <p:txBody>
          <a:bodyPr vert="horz" wrap="square" lIns="0" tIns="0" rIns="0" bIns="0" rtlCol="0" anchor="t" anchorCtr="0">
            <a:spAutoFit/>
          </a:bodyPr>
          <a:lstStyle>
            <a:lvl1pPr algn="l" defTabSz="914400" rtl="0" eaLnBrk="1" latinLnBrk="0" hangingPunct="1">
              <a:lnSpc>
                <a:spcPct val="85000"/>
              </a:lnSpc>
              <a:spcBef>
                <a:spcPct val="0"/>
              </a:spcBef>
              <a:buNone/>
              <a:defRPr sz="2200" kern="1200">
                <a:solidFill>
                  <a:schemeClr val="bg2"/>
                </a:solidFill>
                <a:latin typeface="+mj-lt"/>
                <a:ea typeface="+mj-ea"/>
                <a:cs typeface="+mj-cs"/>
              </a:defRPr>
            </a:lvl1pPr>
          </a:lstStyle>
          <a:p>
            <a:r>
              <a:rPr lang="en-GB" sz="3800" noProof="0" dirty="0">
                <a:solidFill>
                  <a:schemeClr val="bg1"/>
                </a:solidFill>
              </a:rPr>
              <a:t>Case examples regarding identification</a:t>
            </a:r>
          </a:p>
        </p:txBody>
      </p:sp>
      <p:sp>
        <p:nvSpPr>
          <p:cNvPr id="8" name="Text Placeholder 1">
            <a:extLst>
              <a:ext uri="{FF2B5EF4-FFF2-40B4-BE49-F238E27FC236}">
                <a16:creationId xmlns:a16="http://schemas.microsoft.com/office/drawing/2014/main" id="{9962FF4E-B679-E4F8-8955-C39E16DABC72}"/>
              </a:ext>
            </a:extLst>
          </p:cNvPr>
          <p:cNvSpPr txBox="1">
            <a:spLocks/>
          </p:cNvSpPr>
          <p:nvPr/>
        </p:nvSpPr>
        <p:spPr>
          <a:xfrm>
            <a:off x="802865" y="4770124"/>
            <a:ext cx="1295785" cy="387798"/>
          </a:xfrm>
          <a:prstGeom prst="rect">
            <a:avLst/>
          </a:prstGeom>
        </p:spPr>
        <p:txBody>
          <a:bodyPr/>
          <a:lstStyle>
            <a:lvl1pPr marL="0" indent="0" algn="l" defTabSz="914400" rtl="0" eaLnBrk="1" latinLnBrk="0" hangingPunct="1">
              <a:lnSpc>
                <a:spcPct val="100000"/>
              </a:lnSpc>
              <a:spcBef>
                <a:spcPts val="400"/>
              </a:spcBef>
              <a:buFont typeface="Arial" panose="020B0604020202020204" pitchFamily="34" charset="0"/>
              <a:buNone/>
              <a:defRPr sz="1800" b="0" kern="1200">
                <a:solidFill>
                  <a:schemeClr val="tx2"/>
                </a:solidFill>
                <a:latin typeface="+mn-lt"/>
                <a:ea typeface="+mn-ea"/>
                <a:cs typeface="+mn-cs"/>
              </a:defRPr>
            </a:lvl1pPr>
            <a:lvl2pPr marL="222250" indent="-222250" algn="l" defTabSz="914400" rtl="0" eaLnBrk="1" latinLnBrk="0" hangingPunct="1">
              <a:lnSpc>
                <a:spcPct val="100000"/>
              </a:lnSpc>
              <a:spcBef>
                <a:spcPts val="400"/>
              </a:spcBef>
              <a:buClr>
                <a:schemeClr val="accent2"/>
              </a:buClr>
              <a:buFont typeface="Arial" panose="020B0604020202020204" pitchFamily="34" charset="0"/>
              <a:buChar char="•"/>
              <a:defRPr sz="1800" kern="1200">
                <a:solidFill>
                  <a:schemeClr val="tx2"/>
                </a:solidFill>
                <a:latin typeface="+mn-lt"/>
                <a:ea typeface="+mn-ea"/>
                <a:cs typeface="+mn-cs"/>
              </a:defRPr>
            </a:lvl2pPr>
            <a:lvl3pPr marL="558800" indent="-201613" algn="l" defTabSz="914400" rtl="0" eaLnBrk="1" latinLnBrk="0" hangingPunct="1">
              <a:lnSpc>
                <a:spcPct val="100000"/>
              </a:lnSpc>
              <a:spcBef>
                <a:spcPts val="400"/>
              </a:spcBef>
              <a:buClr>
                <a:schemeClr val="accent2"/>
              </a:buClr>
              <a:buFont typeface="Arial" panose="020B0604020202020204" pitchFamily="34" charset="0"/>
              <a:buChar char="•"/>
              <a:defRPr sz="1600" kern="1200">
                <a:solidFill>
                  <a:schemeClr val="tx2"/>
                </a:solidFill>
                <a:latin typeface="+mn-lt"/>
                <a:ea typeface="+mn-ea"/>
                <a:cs typeface="+mn-cs"/>
              </a:defRPr>
            </a:lvl3pPr>
            <a:lvl4pPr marL="935038" indent="-211138" algn="l" defTabSz="914400" rtl="0" eaLnBrk="1" latinLnBrk="0" hangingPunct="1">
              <a:lnSpc>
                <a:spcPct val="100000"/>
              </a:lnSpc>
              <a:spcBef>
                <a:spcPts val="400"/>
              </a:spcBef>
              <a:buClr>
                <a:schemeClr val="accent2"/>
              </a:buClr>
              <a:buFont typeface="Arial" panose="020B0604020202020204" pitchFamily="34" charset="0"/>
              <a:buChar char="•"/>
              <a:defRPr sz="1600" b="0" kern="1200">
                <a:solidFill>
                  <a:schemeClr val="tx2"/>
                </a:solidFill>
                <a:latin typeface="+mn-lt"/>
                <a:ea typeface="+mn-ea"/>
                <a:cs typeface="+mn-cs"/>
              </a:defRPr>
            </a:lvl4pPr>
            <a:lvl5pPr marL="0" indent="0" algn="l" defTabSz="914400" rtl="0" eaLnBrk="1" latinLnBrk="0" hangingPunct="1">
              <a:lnSpc>
                <a:spcPct val="100000"/>
              </a:lnSpc>
              <a:spcBef>
                <a:spcPts val="400"/>
              </a:spcBef>
              <a:buClr>
                <a:schemeClr val="accent2"/>
              </a:buClr>
              <a:buFont typeface="Arial" panose="020B0604020202020204" pitchFamily="34" charset="0"/>
              <a:buNone/>
              <a:defRPr sz="1800" b="1" kern="1200" baseline="0">
                <a:solidFill>
                  <a:schemeClr val="accent1"/>
                </a:solidFill>
                <a:latin typeface="+mn-lt"/>
                <a:ea typeface="+mn-ea"/>
                <a:cs typeface="+mn-cs"/>
              </a:defRPr>
            </a:lvl5pPr>
            <a:lvl6pPr marL="0" indent="0" algn="l" defTabSz="914400" rtl="0" eaLnBrk="1" latinLnBrk="0" hangingPunct="1">
              <a:lnSpc>
                <a:spcPct val="100000"/>
              </a:lnSpc>
              <a:spcBef>
                <a:spcPts val="400"/>
              </a:spcBef>
              <a:buFont typeface="Arial" panose="020B0604020202020204" pitchFamily="34" charset="0"/>
              <a:buNone/>
              <a:defRPr sz="1800" b="1" kern="1200">
                <a:solidFill>
                  <a:schemeClr val="accent2"/>
                </a:solidFill>
                <a:latin typeface="+mn-lt"/>
                <a:ea typeface="+mn-ea"/>
                <a:cs typeface="+mn-cs"/>
              </a:defRPr>
            </a:lvl6pPr>
            <a:lvl7pPr marL="360363" indent="-360363" algn="l" defTabSz="914400" rtl="0" eaLnBrk="1" latinLnBrk="0" hangingPunct="1">
              <a:lnSpc>
                <a:spcPct val="100000"/>
              </a:lnSpc>
              <a:spcBef>
                <a:spcPts val="400"/>
              </a:spcBef>
              <a:buClr>
                <a:schemeClr val="accent2"/>
              </a:buClr>
              <a:buFont typeface="+mj-lt"/>
              <a:buAutoNum type="arabicPeriod"/>
              <a:defRPr sz="1800" kern="1200">
                <a:solidFill>
                  <a:schemeClr val="tx2"/>
                </a:solidFill>
                <a:latin typeface="+mn-lt"/>
                <a:ea typeface="+mn-ea"/>
                <a:cs typeface="+mn-cs"/>
              </a:defRPr>
            </a:lvl7pPr>
            <a:lvl8pPr marL="628650" indent="-268288" algn="l" defTabSz="914400" rtl="0" eaLnBrk="1" latinLnBrk="0" hangingPunct="1">
              <a:lnSpc>
                <a:spcPct val="100000"/>
              </a:lnSpc>
              <a:spcBef>
                <a:spcPts val="400"/>
              </a:spcBef>
              <a:buClr>
                <a:schemeClr val="accent2"/>
              </a:buClr>
              <a:buFont typeface="+mj-lt"/>
              <a:buAutoNum type="alphaLcPeriod"/>
              <a:defRPr sz="1600" kern="1200">
                <a:solidFill>
                  <a:schemeClr val="tx2"/>
                </a:solidFill>
                <a:latin typeface="+mn-lt"/>
                <a:ea typeface="+mn-ea"/>
                <a:cs typeface="+mn-cs"/>
              </a:defRPr>
            </a:lvl8pPr>
            <a:lvl9pPr marL="0" indent="0" algn="l" defTabSz="914400" rtl="0" eaLnBrk="1" latinLnBrk="0" hangingPunct="1">
              <a:lnSpc>
                <a:spcPct val="100000"/>
              </a:lnSpc>
              <a:spcBef>
                <a:spcPts val="400"/>
              </a:spcBef>
              <a:buFont typeface="Arial" panose="020B0604020202020204" pitchFamily="34" charset="0"/>
              <a:buNone/>
              <a:defRPr sz="1800" i="1" kern="1200">
                <a:solidFill>
                  <a:schemeClr val="tx2"/>
                </a:solidFill>
                <a:latin typeface="+mn-lt"/>
                <a:ea typeface="+mn-ea"/>
                <a:cs typeface="+mn-cs"/>
              </a:defRPr>
            </a:lvl9pPr>
          </a:lstStyle>
          <a:p>
            <a:r>
              <a:rPr lang="en-GB" sz="3800" noProof="0" dirty="0">
                <a:solidFill>
                  <a:schemeClr val="bg1"/>
                </a:solidFill>
                <a:latin typeface="Arial Black" panose="020B0A04020102020204" pitchFamily="34" charset="0"/>
              </a:rPr>
              <a:t>3.</a:t>
            </a:r>
          </a:p>
        </p:txBody>
      </p:sp>
    </p:spTree>
    <p:extLst>
      <p:ext uri="{BB962C8B-B14F-4D97-AF65-F5344CB8AC3E}">
        <p14:creationId xmlns:p14="http://schemas.microsoft.com/office/powerpoint/2010/main" val="1649812064"/>
      </p:ext>
    </p:extLst>
  </p:cSld>
  <p:clrMapOvr>
    <a:masterClrMapping/>
  </p:clrMapOvr>
  <p:transition spd="slow">
    <p:fade/>
  </p:transition>
</p:sld>
</file>

<file path=ppt/theme/theme1.xml><?xml version="1.0" encoding="utf-8"?>
<a:theme xmlns:a="http://schemas.openxmlformats.org/drawingml/2006/main" name="Loyens Loeff">
  <a:themeElements>
    <a:clrScheme name="Loyens &amp; Loeff - feb 2023">
      <a:dk1>
        <a:srgbClr val="000000"/>
      </a:dk1>
      <a:lt1>
        <a:srgbClr val="FFFFFF"/>
      </a:lt1>
      <a:dk2>
        <a:srgbClr val="4D4D4F"/>
      </a:dk2>
      <a:lt2>
        <a:srgbClr val="06357A"/>
      </a:lt2>
      <a:accent1>
        <a:srgbClr val="06357A"/>
      </a:accent1>
      <a:accent2>
        <a:srgbClr val="00A2E0"/>
      </a:accent2>
      <a:accent3>
        <a:srgbClr val="98C6EC"/>
      </a:accent3>
      <a:accent4>
        <a:srgbClr val="BEDCF4"/>
      </a:accent4>
      <a:accent5>
        <a:srgbClr val="E2F0F6"/>
      </a:accent5>
      <a:accent6>
        <a:srgbClr val="FFFFFF"/>
      </a:accent6>
      <a:hlink>
        <a:srgbClr val="215E9E"/>
      </a:hlink>
      <a:folHlink>
        <a:srgbClr val="215E9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72000" tIns="72000" rIns="72000" bIns="72000" rtlCol="0" anchor="ctr"/>
      <a:lstStyle>
        <a:defPPr algn="ctr">
          <a:defRPr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solidFill>
              <a:schemeClr val="tx2"/>
            </a:solidFill>
          </a:defRPr>
        </a:defPPr>
      </a:lstStyle>
    </a:txDef>
  </a:objectDefaults>
  <a:extraClrSchemeLst/>
  <a:custClrLst>
    <a:custClr name="Purple">
      <a:srgbClr val="A45580"/>
    </a:custClr>
    <a:custClr name="Dark Red">
      <a:srgbClr val="911D45"/>
    </a:custClr>
    <a:custClr name="Steel Blue">
      <a:srgbClr val="52859C"/>
    </a:custClr>
    <a:custClr name="Human Grey Light">
      <a:srgbClr val="FAF7F7"/>
    </a:custClr>
    <a:custClr name="Human Grey Medium">
      <a:srgbClr val="F2ECE7"/>
    </a:custClr>
    <a:custClr name="Human Grey Dark">
      <a:srgbClr val="E6DBCA"/>
    </a:custClr>
    <a:custClr name="Signal Green">
      <a:srgbClr val="00AF62"/>
    </a:custClr>
    <a:custClr name="Signal Red">
      <a:srgbClr val="D93B2B"/>
    </a:custClr>
  </a:custClrLst>
  <a:extLst>
    <a:ext uri="{05A4C25C-085E-4340-85A3-A5531E510DB2}">
      <thm15:themeFamily xmlns:thm15="http://schemas.microsoft.com/office/thememl/2012/main" name="Loyens Loeff" id="{475E9E1E-3078-4CDF-A012-0E9CE224CEA2}" vid="{0F7051A8-4D85-4866-A237-1735827B2D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2">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B2D1C6B0-862B-47E1-A7DA-8717259B1128}">
  <we:reference id="d2164860-9689-45e3-a1e5-90c76032056e" version="2.0.0.4" store="EXCatalog" storeType="EXCatalog"/>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0</TotalTime>
  <Words>1481</Words>
  <Application>Microsoft Office PowerPoint</Application>
  <PresentationFormat>Widescreen</PresentationFormat>
  <Paragraphs>221</Paragraphs>
  <Slides>23</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Arial Black</vt:lpstr>
      <vt:lpstr>Calibri</vt:lpstr>
      <vt:lpstr>Wingdings</vt:lpstr>
      <vt:lpstr>Loyens Loeff</vt:lpstr>
      <vt:lpstr>CRS Workshop 11 September 2025</vt:lpstr>
      <vt:lpstr>PowerPoint Presentation</vt:lpstr>
      <vt:lpstr>CRS Obligations</vt:lpstr>
      <vt:lpstr>CRS Obligations</vt:lpstr>
      <vt:lpstr>PowerPoint Presentation</vt:lpstr>
      <vt:lpstr>Changes of CRS</vt:lpstr>
      <vt:lpstr>Changes of CRS</vt:lpstr>
      <vt:lpstr>Changes of CRS</vt:lpstr>
      <vt:lpstr>PowerPoint Presentation</vt:lpstr>
      <vt:lpstr>Case example</vt:lpstr>
      <vt:lpstr>Case example</vt:lpstr>
      <vt:lpstr>Case example</vt:lpstr>
      <vt:lpstr>Case example</vt:lpstr>
      <vt:lpstr>Case example</vt:lpstr>
      <vt:lpstr>Case example</vt:lpstr>
      <vt:lpstr>Case example</vt:lpstr>
      <vt:lpstr>Case example</vt:lpstr>
      <vt:lpstr>PowerPoint Presentation</vt:lpstr>
      <vt:lpstr>CRS – Reportable persons</vt:lpstr>
      <vt:lpstr>CRS – Reportable information</vt:lpstr>
      <vt:lpstr>PowerPoint Presentation</vt:lpstr>
      <vt:lpstr>CRS – Monitoring</vt:lpstr>
      <vt:lpstr>Contact details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CRS Workshop 11 September 2025</dc:title>
  <dc:creator>Runela Sille</dc:creator>
  <cp:lastModifiedBy>Runela Sille</cp:lastModifiedBy>
  <cp:revision>1</cp:revision>
  <cp:lastPrinted>1899-12-31T23:00:00Z</cp:lastPrinted>
  <dcterms:created xsi:type="dcterms:W3CDTF">1899-12-31T23:00:00Z</dcterms:created>
  <dcterms:modified xsi:type="dcterms:W3CDTF">2025-09-19T14:57:04Z</dcterms:modified>
</cp:coreProperties>
</file>